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64" r:id="rId2"/>
    <p:sldId id="303" r:id="rId3"/>
    <p:sldId id="274" r:id="rId4"/>
    <p:sldId id="301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275" r:id="rId15"/>
    <p:sldId id="321" r:id="rId16"/>
    <p:sldId id="323" r:id="rId17"/>
    <p:sldId id="295" r:id="rId18"/>
    <p:sldId id="324" r:id="rId19"/>
    <p:sldId id="313" r:id="rId20"/>
    <p:sldId id="314" r:id="rId21"/>
    <p:sldId id="315" r:id="rId22"/>
    <p:sldId id="322" r:id="rId23"/>
    <p:sldId id="316" r:id="rId24"/>
    <p:sldId id="320" r:id="rId25"/>
    <p:sldId id="317" r:id="rId26"/>
    <p:sldId id="318" r:id="rId27"/>
    <p:sldId id="31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4DF679-F5D7-4247-9A2F-AEA272E413D7}" v="10" dt="2023-11-03T20:25:03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Šťastný" userId="547e4c85d0584beb" providerId="LiveId" clId="{C24DF679-F5D7-4247-9A2F-AEA272E413D7}"/>
    <pc:docChg chg="undo custSel addSld delSld modSld sldOrd">
      <pc:chgData name="Radim Šťastný" userId="547e4c85d0584beb" providerId="LiveId" clId="{C24DF679-F5D7-4247-9A2F-AEA272E413D7}" dt="2023-08-04T11:18:20.337" v="406" actId="20577"/>
      <pc:docMkLst>
        <pc:docMk/>
      </pc:docMkLst>
      <pc:sldChg chg="modSp add del mod">
        <pc:chgData name="Radim Šťastný" userId="547e4c85d0584beb" providerId="LiveId" clId="{C24DF679-F5D7-4247-9A2F-AEA272E413D7}" dt="2023-08-03T21:08:51.796" v="56" actId="20577"/>
        <pc:sldMkLst>
          <pc:docMk/>
          <pc:sldMk cId="85190318" sldId="259"/>
        </pc:sldMkLst>
        <pc:spChg chg="mod">
          <ac:chgData name="Radim Šťastný" userId="547e4c85d0584beb" providerId="LiveId" clId="{C24DF679-F5D7-4247-9A2F-AEA272E413D7}" dt="2023-08-03T21:08:51.796" v="56" actId="20577"/>
          <ac:spMkLst>
            <pc:docMk/>
            <pc:sldMk cId="85190318" sldId="259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3T21:08:43.597" v="22"/>
          <ac:spMkLst>
            <pc:docMk/>
            <pc:sldMk cId="85190318" sldId="259"/>
            <ac:spMk id="3" creationId="{2AA9AD1C-A068-3D37-AC14-04C9C8ED7036}"/>
          </ac:spMkLst>
        </pc:spChg>
      </pc:sldChg>
      <pc:sldChg chg="del">
        <pc:chgData name="Radim Šťastný" userId="547e4c85d0584beb" providerId="LiveId" clId="{C24DF679-F5D7-4247-9A2F-AEA272E413D7}" dt="2023-08-03T21:09:53.142" v="93" actId="2696"/>
        <pc:sldMkLst>
          <pc:docMk/>
          <pc:sldMk cId="1608694735" sldId="260"/>
        </pc:sldMkLst>
      </pc:sldChg>
      <pc:sldChg chg="modSp mod ord">
        <pc:chgData name="Radim Šťastný" userId="547e4c85d0584beb" providerId="LiveId" clId="{C24DF679-F5D7-4247-9A2F-AEA272E413D7}" dt="2023-08-04T11:17:08.072" v="316"/>
        <pc:sldMkLst>
          <pc:docMk/>
          <pc:sldMk cId="1371903757" sldId="263"/>
        </pc:sldMkLst>
        <pc:spChg chg="mod">
          <ac:chgData name="Radim Šťastný" userId="547e4c85d0584beb" providerId="LiveId" clId="{C24DF679-F5D7-4247-9A2F-AEA272E413D7}" dt="2023-08-03T21:10:42.887" v="128" actId="20577"/>
          <ac:spMkLst>
            <pc:docMk/>
            <pc:sldMk cId="1371903757" sldId="263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3T21:13:55.412" v="306" actId="20577"/>
          <ac:spMkLst>
            <pc:docMk/>
            <pc:sldMk cId="1371903757" sldId="263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C24DF679-F5D7-4247-9A2F-AEA272E413D7}" dt="2023-08-03T21:07:51.387" v="19" actId="20577"/>
        <pc:sldMkLst>
          <pc:docMk/>
          <pc:sldMk cId="2745989237" sldId="264"/>
        </pc:sldMkLst>
        <pc:spChg chg="mod">
          <ac:chgData name="Radim Šťastný" userId="547e4c85d0584beb" providerId="LiveId" clId="{C24DF679-F5D7-4247-9A2F-AEA272E413D7}" dt="2023-08-03T21:07:51.387" v="19" actId="20577"/>
          <ac:spMkLst>
            <pc:docMk/>
            <pc:sldMk cId="2745989237" sldId="264"/>
            <ac:spMk id="2" creationId="{9B31EEFE-2BD9-3B17-5466-863D4D32CB85}"/>
          </ac:spMkLst>
        </pc:spChg>
      </pc:sldChg>
      <pc:sldChg chg="modSp mod">
        <pc:chgData name="Radim Šťastný" userId="547e4c85d0584beb" providerId="LiveId" clId="{C24DF679-F5D7-4247-9A2F-AEA272E413D7}" dt="2023-08-03T21:13:25.685" v="287" actId="20577"/>
        <pc:sldMkLst>
          <pc:docMk/>
          <pc:sldMk cId="1119862320" sldId="266"/>
        </pc:sldMkLst>
        <pc:spChg chg="mod">
          <ac:chgData name="Radim Šťastný" userId="547e4c85d0584beb" providerId="LiveId" clId="{C24DF679-F5D7-4247-9A2F-AEA272E413D7}" dt="2023-08-03T21:13:25.685" v="287" actId="20577"/>
          <ac:spMkLst>
            <pc:docMk/>
            <pc:sldMk cId="1119862320" sldId="266"/>
            <ac:spMk id="8" creationId="{708D91E8-E8CC-B1D6-5C73-A69C10A69FDF}"/>
          </ac:spMkLst>
        </pc:spChg>
      </pc:sldChg>
      <pc:sldChg chg="del">
        <pc:chgData name="Radim Šťastný" userId="547e4c85d0584beb" providerId="LiveId" clId="{C24DF679-F5D7-4247-9A2F-AEA272E413D7}" dt="2023-08-03T21:09:55.383" v="94" actId="2696"/>
        <pc:sldMkLst>
          <pc:docMk/>
          <pc:sldMk cId="3065546391" sldId="267"/>
        </pc:sldMkLst>
      </pc:sldChg>
      <pc:sldChg chg="del">
        <pc:chgData name="Radim Šťastný" userId="547e4c85d0584beb" providerId="LiveId" clId="{C24DF679-F5D7-4247-9A2F-AEA272E413D7}" dt="2023-08-03T21:09:57.529" v="95" actId="2696"/>
        <pc:sldMkLst>
          <pc:docMk/>
          <pc:sldMk cId="2214819169" sldId="268"/>
        </pc:sldMkLst>
      </pc:sldChg>
      <pc:sldChg chg="del">
        <pc:chgData name="Radim Šťastný" userId="547e4c85d0584beb" providerId="LiveId" clId="{C24DF679-F5D7-4247-9A2F-AEA272E413D7}" dt="2023-08-03T21:10:01.772" v="96" actId="2696"/>
        <pc:sldMkLst>
          <pc:docMk/>
          <pc:sldMk cId="2703646832" sldId="269"/>
        </pc:sldMkLst>
      </pc:sldChg>
      <pc:sldChg chg="modSp mod">
        <pc:chgData name="Radim Šťastný" userId="547e4c85d0584beb" providerId="LiveId" clId="{C24DF679-F5D7-4247-9A2F-AEA272E413D7}" dt="2023-08-03T21:12:05.169" v="217" actId="20577"/>
        <pc:sldMkLst>
          <pc:docMk/>
          <pc:sldMk cId="988685121" sldId="270"/>
        </pc:sldMkLst>
        <pc:spChg chg="mod">
          <ac:chgData name="Radim Šťastný" userId="547e4c85d0584beb" providerId="LiveId" clId="{C24DF679-F5D7-4247-9A2F-AEA272E413D7}" dt="2023-08-03T21:12:05.169" v="217" actId="20577"/>
          <ac:spMkLst>
            <pc:docMk/>
            <pc:sldMk cId="988685121" sldId="270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3T21:11:47.383" v="160" actId="20577"/>
          <ac:spMkLst>
            <pc:docMk/>
            <pc:sldMk cId="988685121" sldId="270"/>
            <ac:spMk id="3" creationId="{2AA9AD1C-A068-3D37-AC14-04C9C8ED7036}"/>
          </ac:spMkLst>
        </pc:spChg>
      </pc:sldChg>
      <pc:sldChg chg="del">
        <pc:chgData name="Radim Šťastný" userId="547e4c85d0584beb" providerId="LiveId" clId="{C24DF679-F5D7-4247-9A2F-AEA272E413D7}" dt="2023-08-03T21:10:55.578" v="130" actId="2696"/>
        <pc:sldMkLst>
          <pc:docMk/>
          <pc:sldMk cId="532092536" sldId="271"/>
        </pc:sldMkLst>
      </pc:sldChg>
      <pc:sldChg chg="del">
        <pc:chgData name="Radim Šťastný" userId="547e4c85d0584beb" providerId="LiveId" clId="{C24DF679-F5D7-4247-9A2F-AEA272E413D7}" dt="2023-08-03T21:10:48.697" v="129" actId="2696"/>
        <pc:sldMkLst>
          <pc:docMk/>
          <pc:sldMk cId="3660761987" sldId="272"/>
        </pc:sldMkLst>
      </pc:sldChg>
      <pc:sldChg chg="modSp del mod ord">
        <pc:chgData name="Radim Šťastný" userId="547e4c85d0584beb" providerId="LiveId" clId="{C24DF679-F5D7-4247-9A2F-AEA272E413D7}" dt="2023-08-04T11:17:13.410" v="319" actId="2696"/>
        <pc:sldMkLst>
          <pc:docMk/>
          <pc:sldMk cId="1154323181" sldId="273"/>
        </pc:sldMkLst>
        <pc:spChg chg="mod">
          <ac:chgData name="Radim Šťastný" userId="547e4c85d0584beb" providerId="LiveId" clId="{C24DF679-F5D7-4247-9A2F-AEA272E413D7}" dt="2023-08-03T21:09:45.995" v="92" actId="20577"/>
          <ac:spMkLst>
            <pc:docMk/>
            <pc:sldMk cId="1154323181" sldId="273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3T21:14:00.982" v="308" actId="20577"/>
          <ac:spMkLst>
            <pc:docMk/>
            <pc:sldMk cId="1154323181" sldId="273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C24DF679-F5D7-4247-9A2F-AEA272E413D7}" dt="2023-08-03T21:14:03.876" v="310" actId="20577"/>
        <pc:sldMkLst>
          <pc:docMk/>
          <pc:sldMk cId="3904778647" sldId="274"/>
        </pc:sldMkLst>
        <pc:spChg chg="mod">
          <ac:chgData name="Radim Šťastný" userId="547e4c85d0584beb" providerId="LiveId" clId="{C24DF679-F5D7-4247-9A2F-AEA272E413D7}" dt="2023-08-03T21:12:14.298" v="237" actId="20577"/>
          <ac:spMkLst>
            <pc:docMk/>
            <pc:sldMk cId="3904778647" sldId="274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3T21:14:03.876" v="310" actId="20577"/>
          <ac:spMkLst>
            <pc:docMk/>
            <pc:sldMk cId="3904778647" sldId="274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C24DF679-F5D7-4247-9A2F-AEA272E413D7}" dt="2023-08-04T11:18:20.337" v="406" actId="20577"/>
        <pc:sldMkLst>
          <pc:docMk/>
          <pc:sldMk cId="624957842" sldId="275"/>
        </pc:sldMkLst>
        <pc:spChg chg="mod">
          <ac:chgData name="Radim Šťastný" userId="547e4c85d0584beb" providerId="LiveId" clId="{C24DF679-F5D7-4247-9A2F-AEA272E413D7}" dt="2023-08-04T11:17:29.776" v="356" actId="20577"/>
          <ac:spMkLst>
            <pc:docMk/>
            <pc:sldMk cId="624957842" sldId="275"/>
            <ac:spMk id="2" creationId="{9B31EEFE-2BD9-3B17-5466-863D4D32CB85}"/>
          </ac:spMkLst>
        </pc:spChg>
        <pc:spChg chg="mod">
          <ac:chgData name="Radim Šťastný" userId="547e4c85d0584beb" providerId="LiveId" clId="{C24DF679-F5D7-4247-9A2F-AEA272E413D7}" dt="2023-08-04T11:18:20.337" v="406" actId="20577"/>
          <ac:spMkLst>
            <pc:docMk/>
            <pc:sldMk cId="624957842" sldId="275"/>
            <ac:spMk id="3" creationId="{2AA9AD1C-A068-3D37-AC14-04C9C8ED7036}"/>
          </ac:spMkLst>
        </pc:spChg>
      </pc:sldChg>
      <pc:sldChg chg="del">
        <pc:chgData name="Radim Šťastný" userId="547e4c85d0584beb" providerId="LiveId" clId="{C24DF679-F5D7-4247-9A2F-AEA272E413D7}" dt="2023-08-03T21:08:55.003" v="57" actId="2696"/>
        <pc:sldMkLst>
          <pc:docMk/>
          <pc:sldMk cId="3830509258" sldId="280"/>
        </pc:sldMkLst>
      </pc:sldChg>
      <pc:sldChg chg="modSp add del mod">
        <pc:chgData name="Radim Šťastný" userId="547e4c85d0584beb" providerId="LiveId" clId="{C24DF679-F5D7-4247-9A2F-AEA272E413D7}" dt="2023-08-03T21:11:52.260" v="161" actId="2696"/>
        <pc:sldMkLst>
          <pc:docMk/>
          <pc:sldMk cId="556827610" sldId="283"/>
        </pc:sldMkLst>
        <pc:spChg chg="mod">
          <ac:chgData name="Radim Šťastný" userId="547e4c85d0584beb" providerId="LiveId" clId="{C24DF679-F5D7-4247-9A2F-AEA272E413D7}" dt="2023-08-03T21:11:31.572" v="135" actId="20578"/>
          <ac:spMkLst>
            <pc:docMk/>
            <pc:sldMk cId="556827610" sldId="283"/>
            <ac:spMk id="3" creationId="{2AA9AD1C-A068-3D37-AC14-04C9C8ED7036}"/>
          </ac:spMkLst>
        </pc:spChg>
      </pc:sldChg>
    </pc:docChg>
  </pc:docChgLst>
  <pc:docChgLst>
    <pc:chgData name="Radim Šťastný" userId="fe24e58e19c70394" providerId="LiveId" clId="{C24DF679-F5D7-4247-9A2F-AEA272E413D7}"/>
    <pc:docChg chg="custSel addSld delSld modSld">
      <pc:chgData name="Radim Šťastný" userId="fe24e58e19c70394" providerId="LiveId" clId="{C24DF679-F5D7-4247-9A2F-AEA272E413D7}" dt="2023-11-03T20:32:21.703" v="333" actId="2696"/>
      <pc:docMkLst>
        <pc:docMk/>
      </pc:docMkLst>
      <pc:sldChg chg="modSp add mod">
        <pc:chgData name="Radim Šťastný" userId="fe24e58e19c70394" providerId="LiveId" clId="{C24DF679-F5D7-4247-9A2F-AEA272E413D7}" dt="2023-11-03T20:23:00.019" v="74" actId="20577"/>
        <pc:sldMkLst>
          <pc:docMk/>
          <pc:sldMk cId="532092536" sldId="271"/>
        </pc:sldMkLst>
        <pc:spChg chg="mod">
          <ac:chgData name="Radim Šťastný" userId="fe24e58e19c70394" providerId="LiveId" clId="{C24DF679-F5D7-4247-9A2F-AEA272E413D7}" dt="2023-11-03T20:22:46.115" v="12" actId="20577"/>
          <ac:spMkLst>
            <pc:docMk/>
            <pc:sldMk cId="532092536" sldId="271"/>
            <ac:spMk id="2" creationId="{9B31EEFE-2BD9-3B17-5466-863D4D32CB85}"/>
          </ac:spMkLst>
        </pc:spChg>
        <pc:spChg chg="mod">
          <ac:chgData name="Radim Šťastný" userId="fe24e58e19c70394" providerId="LiveId" clId="{C24DF679-F5D7-4247-9A2F-AEA272E413D7}" dt="2023-11-03T20:23:00.019" v="74" actId="20577"/>
          <ac:spMkLst>
            <pc:docMk/>
            <pc:sldMk cId="532092536" sldId="271"/>
            <ac:spMk id="3" creationId="{2AA9AD1C-A068-3D37-AC14-04C9C8ED7036}"/>
          </ac:spMkLst>
        </pc:spChg>
      </pc:sldChg>
      <pc:sldChg chg="del">
        <pc:chgData name="Radim Šťastný" userId="fe24e58e19c70394" providerId="LiveId" clId="{C24DF679-F5D7-4247-9A2F-AEA272E413D7}" dt="2023-11-03T20:22:07.883" v="0" actId="2696"/>
        <pc:sldMkLst>
          <pc:docMk/>
          <pc:sldMk cId="624957842" sldId="275"/>
        </pc:sldMkLst>
      </pc:sldChg>
      <pc:sldChg chg="modSp mod">
        <pc:chgData name="Radim Šťastný" userId="fe24e58e19c70394" providerId="LiveId" clId="{C24DF679-F5D7-4247-9A2F-AEA272E413D7}" dt="2023-11-03T20:24:47.819" v="159" actId="20577"/>
        <pc:sldMkLst>
          <pc:docMk/>
          <pc:sldMk cId="4161587583" sldId="275"/>
        </pc:sldMkLst>
        <pc:spChg chg="mod">
          <ac:chgData name="Radim Šťastný" userId="fe24e58e19c70394" providerId="LiveId" clId="{C24DF679-F5D7-4247-9A2F-AEA272E413D7}" dt="2023-11-03T20:24:03.020" v="116" actId="20577"/>
          <ac:spMkLst>
            <pc:docMk/>
            <pc:sldMk cId="4161587583" sldId="275"/>
            <ac:spMk id="2" creationId="{9B31EEFE-2BD9-3B17-5466-863D4D32CB85}"/>
          </ac:spMkLst>
        </pc:spChg>
        <pc:spChg chg="mod">
          <ac:chgData name="Radim Šťastný" userId="fe24e58e19c70394" providerId="LiveId" clId="{C24DF679-F5D7-4247-9A2F-AEA272E413D7}" dt="2023-11-03T20:24:47.819" v="159" actId="20577"/>
          <ac:spMkLst>
            <pc:docMk/>
            <pc:sldMk cId="4161587583" sldId="275"/>
            <ac:spMk id="3" creationId="{2AA9AD1C-A068-3D37-AC14-04C9C8ED7036}"/>
          </ac:spMkLst>
        </pc:spChg>
      </pc:sldChg>
      <pc:sldChg chg="modSp del mod">
        <pc:chgData name="Radim Šťastný" userId="fe24e58e19c70394" providerId="LiveId" clId="{C24DF679-F5D7-4247-9A2F-AEA272E413D7}" dt="2023-11-03T20:32:21.703" v="333" actId="2696"/>
        <pc:sldMkLst>
          <pc:docMk/>
          <pc:sldMk cId="1756220555" sldId="276"/>
        </pc:sldMkLst>
        <pc:spChg chg="mod">
          <ac:chgData name="Radim Šťastný" userId="fe24e58e19c70394" providerId="LiveId" clId="{C24DF679-F5D7-4247-9A2F-AEA272E413D7}" dt="2023-11-03T20:32:16.409" v="332" actId="20577"/>
          <ac:spMkLst>
            <pc:docMk/>
            <pc:sldMk cId="1756220555" sldId="276"/>
            <ac:spMk id="2" creationId="{9B31EEFE-2BD9-3B17-5466-863D4D32CB85}"/>
          </ac:spMkLst>
        </pc:spChg>
        <pc:spChg chg="mod">
          <ac:chgData name="Radim Šťastný" userId="fe24e58e19c70394" providerId="LiveId" clId="{C24DF679-F5D7-4247-9A2F-AEA272E413D7}" dt="2023-11-03T20:26:21.726" v="256" actId="20577"/>
          <ac:spMkLst>
            <pc:docMk/>
            <pc:sldMk cId="1756220555" sldId="276"/>
            <ac:spMk id="3" creationId="{2AA9AD1C-A068-3D37-AC14-04C9C8ED7036}"/>
          </ac:spMkLst>
        </pc:spChg>
      </pc:sldChg>
    </pc:docChg>
  </pc:docChgLst>
  <pc:docChgLst>
    <pc:chgData name="Radim Šťastný" userId="547e4c85d0584beb" providerId="LiveId" clId="{743F5BA2-D6A2-4892-8EA5-157D771ADFD8}"/>
    <pc:docChg chg="custSel delSld modSld">
      <pc:chgData name="Radim Šťastný" userId="547e4c85d0584beb" providerId="LiveId" clId="{743F5BA2-D6A2-4892-8EA5-157D771ADFD8}" dt="2023-08-02T21:22:06.517" v="1333" actId="20577"/>
      <pc:docMkLst>
        <pc:docMk/>
      </pc:docMkLst>
      <pc:sldChg chg="modSp mod">
        <pc:chgData name="Radim Šťastný" userId="547e4c85d0584beb" providerId="LiveId" clId="{743F5BA2-D6A2-4892-8EA5-157D771ADFD8}" dt="2023-08-02T21:13:15.885" v="162" actId="20577"/>
        <pc:sldMkLst>
          <pc:docMk/>
          <pc:sldMk cId="85190318" sldId="259"/>
        </pc:sldMkLst>
        <pc:spChg chg="mod">
          <ac:chgData name="Radim Šťastný" userId="547e4c85d0584beb" providerId="LiveId" clId="{743F5BA2-D6A2-4892-8EA5-157D771ADFD8}" dt="2023-08-02T21:12:35.787" v="52" actId="20577"/>
          <ac:spMkLst>
            <pc:docMk/>
            <pc:sldMk cId="85190318" sldId="259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3:15.885" v="162" actId="20577"/>
          <ac:spMkLst>
            <pc:docMk/>
            <pc:sldMk cId="85190318" sldId="259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743F5BA2-D6A2-4892-8EA5-157D771ADFD8}" dt="2023-08-02T21:14:28.957" v="378" actId="20577"/>
        <pc:sldMkLst>
          <pc:docMk/>
          <pc:sldMk cId="1608694735" sldId="260"/>
        </pc:sldMkLst>
        <pc:spChg chg="mod">
          <ac:chgData name="Radim Šťastný" userId="547e4c85d0584beb" providerId="LiveId" clId="{743F5BA2-D6A2-4892-8EA5-157D771ADFD8}" dt="2023-08-02T21:13:40.697" v="185" actId="20577"/>
          <ac:spMkLst>
            <pc:docMk/>
            <pc:sldMk cId="1608694735" sldId="260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4:24.170" v="366" actId="20577"/>
          <ac:spMkLst>
            <pc:docMk/>
            <pc:sldMk cId="1608694735" sldId="260"/>
            <ac:spMk id="3" creationId="{2AA9AD1C-A068-3D37-AC14-04C9C8ED7036}"/>
          </ac:spMkLst>
        </pc:spChg>
        <pc:spChg chg="mod">
          <ac:chgData name="Radim Šťastný" userId="547e4c85d0584beb" providerId="LiveId" clId="{743F5BA2-D6A2-4892-8EA5-157D771ADFD8}" dt="2023-08-02T21:14:28.957" v="378" actId="20577"/>
          <ac:spMkLst>
            <pc:docMk/>
            <pc:sldMk cId="1608694735" sldId="260"/>
            <ac:spMk id="7" creationId="{EC0F823B-734D-305F-A797-9F58DAA11DC7}"/>
          </ac:spMkLst>
        </pc:spChg>
      </pc:sldChg>
      <pc:sldChg chg="del">
        <pc:chgData name="Radim Šťastný" userId="547e4c85d0584beb" providerId="LiveId" clId="{743F5BA2-D6A2-4892-8EA5-157D771ADFD8}" dt="2023-08-02T21:17:07.123" v="644" actId="2696"/>
        <pc:sldMkLst>
          <pc:docMk/>
          <pc:sldMk cId="2384745810" sldId="261"/>
        </pc:sldMkLst>
      </pc:sldChg>
      <pc:sldChg chg="del">
        <pc:chgData name="Radim Šťastný" userId="547e4c85d0584beb" providerId="LiveId" clId="{743F5BA2-D6A2-4892-8EA5-157D771ADFD8}" dt="2023-08-02T21:17:09.587" v="645" actId="2696"/>
        <pc:sldMkLst>
          <pc:docMk/>
          <pc:sldMk cId="934855565" sldId="262"/>
        </pc:sldMkLst>
      </pc:sldChg>
      <pc:sldChg chg="modSp mod">
        <pc:chgData name="Radim Šťastný" userId="547e4c85d0584beb" providerId="LiveId" clId="{743F5BA2-D6A2-4892-8EA5-157D771ADFD8}" dt="2023-08-02T21:17:48.754" v="713" actId="20577"/>
        <pc:sldMkLst>
          <pc:docMk/>
          <pc:sldMk cId="1371903757" sldId="263"/>
        </pc:sldMkLst>
        <pc:spChg chg="mod">
          <ac:chgData name="Radim Šťastný" userId="547e4c85d0584beb" providerId="LiveId" clId="{743F5BA2-D6A2-4892-8EA5-157D771ADFD8}" dt="2023-08-02T21:17:21.339" v="679" actId="20577"/>
          <ac:spMkLst>
            <pc:docMk/>
            <pc:sldMk cId="1371903757" sldId="263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7:48.754" v="713" actId="20577"/>
          <ac:spMkLst>
            <pc:docMk/>
            <pc:sldMk cId="1371903757" sldId="263"/>
            <ac:spMk id="3" creationId="{2AA9AD1C-A068-3D37-AC14-04C9C8ED7036}"/>
          </ac:spMkLst>
        </pc:spChg>
      </pc:sldChg>
      <pc:sldChg chg="delSp modSp mod">
        <pc:chgData name="Radim Šťastný" userId="547e4c85d0584beb" providerId="LiveId" clId="{743F5BA2-D6A2-4892-8EA5-157D771ADFD8}" dt="2023-08-02T21:12:22.956" v="25"/>
        <pc:sldMkLst>
          <pc:docMk/>
          <pc:sldMk cId="2745989237" sldId="264"/>
        </pc:sldMkLst>
        <pc:spChg chg="mod">
          <ac:chgData name="Radim Šťastný" userId="547e4c85d0584beb" providerId="LiveId" clId="{743F5BA2-D6A2-4892-8EA5-157D771ADFD8}" dt="2023-08-02T21:12:09.765" v="10" actId="20577"/>
          <ac:spMkLst>
            <pc:docMk/>
            <pc:sldMk cId="2745989237" sldId="264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2:15.246" v="11" actId="20577"/>
          <ac:spMkLst>
            <pc:docMk/>
            <pc:sldMk cId="2745989237" sldId="264"/>
            <ac:spMk id="7" creationId="{EC0F823B-734D-305F-A797-9F58DAA11DC7}"/>
          </ac:spMkLst>
        </pc:spChg>
        <pc:spChg chg="del mod">
          <ac:chgData name="Radim Šťastný" userId="547e4c85d0584beb" providerId="LiveId" clId="{743F5BA2-D6A2-4892-8EA5-157D771ADFD8}" dt="2023-08-02T21:12:22.956" v="25"/>
          <ac:spMkLst>
            <pc:docMk/>
            <pc:sldMk cId="2745989237" sldId="264"/>
            <ac:spMk id="8" creationId="{708D91E8-E8CC-B1D6-5C73-A69C10A69FDF}"/>
          </ac:spMkLst>
        </pc:spChg>
      </pc:sldChg>
      <pc:sldChg chg="del">
        <pc:chgData name="Radim Šťastný" userId="547e4c85d0584beb" providerId="LiveId" clId="{743F5BA2-D6A2-4892-8EA5-157D771ADFD8}" dt="2023-08-02T21:18:01.551" v="714" actId="2696"/>
        <pc:sldMkLst>
          <pc:docMk/>
          <pc:sldMk cId="2647116757" sldId="265"/>
        </pc:sldMkLst>
      </pc:sldChg>
      <pc:sldChg chg="modSp mod">
        <pc:chgData name="Radim Šťastný" userId="547e4c85d0584beb" providerId="LiveId" clId="{743F5BA2-D6A2-4892-8EA5-157D771ADFD8}" dt="2023-08-02T21:18:11.528" v="738" actId="20577"/>
        <pc:sldMkLst>
          <pc:docMk/>
          <pc:sldMk cId="1119862320" sldId="266"/>
        </pc:sldMkLst>
        <pc:spChg chg="mod">
          <ac:chgData name="Radim Šťastný" userId="547e4c85d0584beb" providerId="LiveId" clId="{743F5BA2-D6A2-4892-8EA5-157D771ADFD8}" dt="2023-08-02T21:18:11.528" v="738" actId="20577"/>
          <ac:spMkLst>
            <pc:docMk/>
            <pc:sldMk cId="1119862320" sldId="266"/>
            <ac:spMk id="8" creationId="{708D91E8-E8CC-B1D6-5C73-A69C10A69FDF}"/>
          </ac:spMkLst>
        </pc:spChg>
      </pc:sldChg>
      <pc:sldChg chg="modSp mod">
        <pc:chgData name="Radim Šťastný" userId="547e4c85d0584beb" providerId="LiveId" clId="{743F5BA2-D6A2-4892-8EA5-157D771ADFD8}" dt="2023-08-02T21:15:11.440" v="429" actId="20577"/>
        <pc:sldMkLst>
          <pc:docMk/>
          <pc:sldMk cId="3065546391" sldId="267"/>
        </pc:sldMkLst>
        <pc:spChg chg="mod">
          <ac:chgData name="Radim Šťastný" userId="547e4c85d0584beb" providerId="LiveId" clId="{743F5BA2-D6A2-4892-8EA5-157D771ADFD8}" dt="2023-08-02T21:14:43.696" v="398" actId="20577"/>
          <ac:spMkLst>
            <pc:docMk/>
            <pc:sldMk cId="3065546391" sldId="267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5:11.440" v="429" actId="20577"/>
          <ac:spMkLst>
            <pc:docMk/>
            <pc:sldMk cId="3065546391" sldId="267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743F5BA2-D6A2-4892-8EA5-157D771ADFD8}" dt="2023-08-02T21:16:11.332" v="546" actId="20577"/>
        <pc:sldMkLst>
          <pc:docMk/>
          <pc:sldMk cId="2214819169" sldId="268"/>
        </pc:sldMkLst>
        <pc:spChg chg="mod">
          <ac:chgData name="Radim Šťastný" userId="547e4c85d0584beb" providerId="LiveId" clId="{743F5BA2-D6A2-4892-8EA5-157D771ADFD8}" dt="2023-08-02T21:15:27.224" v="459" actId="20577"/>
          <ac:spMkLst>
            <pc:docMk/>
            <pc:sldMk cId="2214819169" sldId="268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6:11.332" v="546" actId="20577"/>
          <ac:spMkLst>
            <pc:docMk/>
            <pc:sldMk cId="2214819169" sldId="268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743F5BA2-D6A2-4892-8EA5-157D771ADFD8}" dt="2023-08-02T21:16:58.184" v="643" actId="20577"/>
        <pc:sldMkLst>
          <pc:docMk/>
          <pc:sldMk cId="2703646832" sldId="269"/>
        </pc:sldMkLst>
        <pc:spChg chg="mod">
          <ac:chgData name="Radim Šťastný" userId="547e4c85d0584beb" providerId="LiveId" clId="{743F5BA2-D6A2-4892-8EA5-157D771ADFD8}" dt="2023-08-02T21:16:27.837" v="571" actId="20577"/>
          <ac:spMkLst>
            <pc:docMk/>
            <pc:sldMk cId="2703646832" sldId="269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16:58.184" v="643" actId="20577"/>
          <ac:spMkLst>
            <pc:docMk/>
            <pc:sldMk cId="2703646832" sldId="269"/>
            <ac:spMk id="3" creationId="{2AA9AD1C-A068-3D37-AC14-04C9C8ED7036}"/>
          </ac:spMkLst>
        </pc:spChg>
      </pc:sldChg>
      <pc:sldChg chg="modSp mod">
        <pc:chgData name="Radim Šťastný" userId="547e4c85d0584beb" providerId="LiveId" clId="{743F5BA2-D6A2-4892-8EA5-157D771ADFD8}" dt="2023-08-02T21:20:42.813" v="1087" actId="20577"/>
        <pc:sldMkLst>
          <pc:docMk/>
          <pc:sldMk cId="988685121" sldId="270"/>
        </pc:sldMkLst>
        <pc:spChg chg="mod">
          <ac:chgData name="Radim Šťastný" userId="547e4c85d0584beb" providerId="LiveId" clId="{743F5BA2-D6A2-4892-8EA5-157D771ADFD8}" dt="2023-08-02T21:18:28.908" v="782" actId="20577"/>
          <ac:spMkLst>
            <pc:docMk/>
            <pc:sldMk cId="988685121" sldId="270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20:42.813" v="1087" actId="20577"/>
          <ac:spMkLst>
            <pc:docMk/>
            <pc:sldMk cId="988685121" sldId="270"/>
            <ac:spMk id="3" creationId="{2AA9AD1C-A068-3D37-AC14-04C9C8ED7036}"/>
          </ac:spMkLst>
        </pc:spChg>
        <pc:spChg chg="mod">
          <ac:chgData name="Radim Šťastný" userId="547e4c85d0584beb" providerId="LiveId" clId="{743F5BA2-D6A2-4892-8EA5-157D771ADFD8}" dt="2023-08-02T21:19:49.197" v="931" actId="20577"/>
          <ac:spMkLst>
            <pc:docMk/>
            <pc:sldMk cId="988685121" sldId="270"/>
            <ac:spMk id="7" creationId="{EC0F823B-734D-305F-A797-9F58DAA11DC7}"/>
          </ac:spMkLst>
        </pc:spChg>
      </pc:sldChg>
      <pc:sldChg chg="modSp mod">
        <pc:chgData name="Radim Šťastný" userId="547e4c85d0584beb" providerId="LiveId" clId="{743F5BA2-D6A2-4892-8EA5-157D771ADFD8}" dt="2023-08-02T21:21:05.255" v="1165" actId="20577"/>
        <pc:sldMkLst>
          <pc:docMk/>
          <pc:sldMk cId="532092536" sldId="271"/>
        </pc:sldMkLst>
        <pc:spChg chg="mod">
          <ac:chgData name="Radim Šťastný" userId="547e4c85d0584beb" providerId="LiveId" clId="{743F5BA2-D6A2-4892-8EA5-157D771ADFD8}" dt="2023-08-02T21:20:05.982" v="976" actId="20577"/>
          <ac:spMkLst>
            <pc:docMk/>
            <pc:sldMk cId="532092536" sldId="271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20:52.387" v="1122" actId="20577"/>
          <ac:spMkLst>
            <pc:docMk/>
            <pc:sldMk cId="532092536" sldId="271"/>
            <ac:spMk id="3" creationId="{2AA9AD1C-A068-3D37-AC14-04C9C8ED7036}"/>
          </ac:spMkLst>
        </pc:spChg>
        <pc:spChg chg="mod">
          <ac:chgData name="Radim Šťastný" userId="547e4c85d0584beb" providerId="LiveId" clId="{743F5BA2-D6A2-4892-8EA5-157D771ADFD8}" dt="2023-08-02T21:21:05.255" v="1165" actId="20577"/>
          <ac:spMkLst>
            <pc:docMk/>
            <pc:sldMk cId="532092536" sldId="271"/>
            <ac:spMk id="7" creationId="{EC0F823B-734D-305F-A797-9F58DAA11DC7}"/>
          </ac:spMkLst>
        </pc:spChg>
      </pc:sldChg>
      <pc:sldChg chg="modSp mod">
        <pc:chgData name="Radim Šťastný" userId="547e4c85d0584beb" providerId="LiveId" clId="{743F5BA2-D6A2-4892-8EA5-157D771ADFD8}" dt="2023-08-02T21:22:06.517" v="1333" actId="20577"/>
        <pc:sldMkLst>
          <pc:docMk/>
          <pc:sldMk cId="3660761987" sldId="272"/>
        </pc:sldMkLst>
        <pc:spChg chg="mod">
          <ac:chgData name="Radim Šťastný" userId="547e4c85d0584beb" providerId="LiveId" clId="{743F5BA2-D6A2-4892-8EA5-157D771ADFD8}" dt="2023-08-02T21:21:24.871" v="1205" actId="20577"/>
          <ac:spMkLst>
            <pc:docMk/>
            <pc:sldMk cId="3660761987" sldId="272"/>
            <ac:spMk id="2" creationId="{9B31EEFE-2BD9-3B17-5466-863D4D32CB85}"/>
          </ac:spMkLst>
        </pc:spChg>
        <pc:spChg chg="mod">
          <ac:chgData name="Radim Šťastný" userId="547e4c85d0584beb" providerId="LiveId" clId="{743F5BA2-D6A2-4892-8EA5-157D771ADFD8}" dt="2023-08-02T21:22:06.517" v="1333" actId="20577"/>
          <ac:spMkLst>
            <pc:docMk/>
            <pc:sldMk cId="3660761987" sldId="272"/>
            <ac:spMk id="3" creationId="{2AA9AD1C-A068-3D37-AC14-04C9C8ED703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b="0" i="0" dirty="0"/>
            <a:t>Nový seriál </a:t>
          </a:r>
          <a:r>
            <a:rPr lang="cs-CZ" dirty="0"/>
            <a:t>přináší nové příběhy, nečekané situace a spoustu smíchu, když se sny o klidném životě střetávají s realitou venkova.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12. srpna na </a:t>
          </a:r>
          <a:r>
            <a:rPr lang="cs-CZ" dirty="0" err="1"/>
            <a:t>iBloku</a:t>
          </a:r>
          <a:r>
            <a:rPr lang="cs-CZ" dirty="0"/>
            <a:t> a od 26. srpna každé úterý a čtvrtek ve 20:15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EF122780-C774-4167-9555-121D3700EE76}">
      <dgm:prSet/>
      <dgm:spPr/>
      <dgm:t>
        <a:bodyPr/>
        <a:lstStyle/>
        <a:p>
          <a:r>
            <a:rPr lang="cs-CZ"/>
            <a:t>V hlavních rolích září známí čeští herci, kteří dávají postavám šarm, humor a lidskost, díky nimž si seriál získá srdce celé rodiny.</a:t>
          </a:r>
        </a:p>
      </dgm:t>
    </dgm:pt>
    <dgm:pt modelId="{4097D03A-F7C6-4484-A22C-F17A8B7D05DD}" type="parTrans" cxnId="{0F9E1DA6-C19B-4ACA-9DD8-E78E5676AAE0}">
      <dgm:prSet/>
      <dgm:spPr/>
      <dgm:t>
        <a:bodyPr/>
        <a:lstStyle/>
        <a:p>
          <a:endParaRPr lang="cs-CZ"/>
        </a:p>
      </dgm:t>
    </dgm:pt>
    <dgm:pt modelId="{B67B0ECE-B5BB-4D7B-B0F8-3FCC8913483A}" type="sibTrans" cxnId="{0F9E1DA6-C19B-4ACA-9DD8-E78E5676AAE0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327D391D-BB9B-42B6-9792-8EF436E784A8}" type="pres">
      <dgm:prSet presAssocID="{EF122780-C774-4167-9555-121D3700EE76}" presName="thickLine" presStyleLbl="alignNode1" presStyleIdx="2" presStyleCnt="3"/>
      <dgm:spPr/>
    </dgm:pt>
    <dgm:pt modelId="{1022899E-820F-4F0E-A47D-8400671A89C9}" type="pres">
      <dgm:prSet presAssocID="{EF122780-C774-4167-9555-121D3700EE76}" presName="horz1" presStyleCnt="0"/>
      <dgm:spPr/>
    </dgm:pt>
    <dgm:pt modelId="{4CE722FF-7250-4F10-AD8B-758C519C8C68}" type="pres">
      <dgm:prSet presAssocID="{EF122780-C774-4167-9555-121D3700EE76}" presName="tx1" presStyleLbl="revTx" presStyleIdx="2" presStyleCnt="3"/>
      <dgm:spPr/>
    </dgm:pt>
    <dgm:pt modelId="{19474ECF-5280-406E-A30A-2C424FD496A4}" type="pres">
      <dgm:prSet presAssocID="{EF122780-C774-4167-9555-121D3700EE76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460D80A5-CE07-4776-9125-7ABD02BC4A04}" type="presOf" srcId="{EF122780-C774-4167-9555-121D3700EE76}" destId="{4CE722FF-7250-4F10-AD8B-758C519C8C68}" srcOrd="0" destOrd="0" presId="urn:microsoft.com/office/officeart/2008/layout/LinedList"/>
    <dgm:cxn modelId="{0F9E1DA6-C19B-4ACA-9DD8-E78E5676AAE0}" srcId="{9207FFD6-E2A0-4AF7-9F1B-EDED4EC66045}" destId="{EF122780-C774-4167-9555-121D3700EE76}" srcOrd="2" destOrd="0" parTransId="{4097D03A-F7C6-4484-A22C-F17A8B7D05DD}" sibTransId="{B67B0ECE-B5BB-4D7B-B0F8-3FCC8913483A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638015B6-D20A-4484-9745-E221FE47CFA7}" type="presParOf" srcId="{E84BA615-70BE-405C-B990-66F55232A1C1}" destId="{327D391D-BB9B-42B6-9792-8EF436E784A8}" srcOrd="4" destOrd="0" presId="urn:microsoft.com/office/officeart/2008/layout/LinedList"/>
    <dgm:cxn modelId="{4E8A44DA-F74B-4B79-AF94-4F205DD0CC2D}" type="presParOf" srcId="{E84BA615-70BE-405C-B990-66F55232A1C1}" destId="{1022899E-820F-4F0E-A47D-8400671A89C9}" srcOrd="5" destOrd="0" presId="urn:microsoft.com/office/officeart/2008/layout/LinedList"/>
    <dgm:cxn modelId="{CE7F5D18-1691-4A55-BBA8-AFAC9CB15A67}" type="presParOf" srcId="{1022899E-820F-4F0E-A47D-8400671A89C9}" destId="{4CE722FF-7250-4F10-AD8B-758C519C8C68}" srcOrd="0" destOrd="0" presId="urn:microsoft.com/office/officeart/2008/layout/LinedList"/>
    <dgm:cxn modelId="{1D560740-857F-47E2-BB1E-92E58953F1AA}" type="presParOf" srcId="{1022899E-820F-4F0E-A47D-8400671A89C9}" destId="{19474ECF-5280-406E-A30A-2C424FD496A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b="0" i="0" dirty="0"/>
            <a:t>Nový </a:t>
          </a:r>
          <a:r>
            <a:rPr lang="cs-CZ" dirty="0"/>
            <a:t>napínavý kriminální seriál se odehrává v poklidné vesnici, kde ticho ukrývá temná tajemství.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24. srpna na </a:t>
          </a:r>
          <a:r>
            <a:rPr lang="cs-CZ" dirty="0" err="1"/>
            <a:t>iBloku</a:t>
          </a:r>
          <a:r>
            <a:rPr lang="cs-CZ" dirty="0"/>
            <a:t> a od 31. srpna každou neděli ve 20:15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6D01CC69-419D-4B3A-BB27-36A5E25A4FCB}">
      <dgm:prSet/>
      <dgm:spPr/>
      <dgm:t>
        <a:bodyPr/>
        <a:lstStyle/>
        <a:p>
          <a:r>
            <a:rPr lang="cs-CZ"/>
            <a:t>Hlavní vyšetřovatelka, svérázná kriminalistka Hana Krčmářová, se vrací do rodného kraje, aby odhalila sérii záhadných vražd spojených s místní minulostí.</a:t>
          </a:r>
        </a:p>
      </dgm:t>
    </dgm:pt>
    <dgm:pt modelId="{CC1DD3EB-51F6-40DF-B380-C11952757DB0}" type="parTrans" cxnId="{CD4A508F-B843-4A6F-8E19-2A81814D76C4}">
      <dgm:prSet/>
      <dgm:spPr/>
      <dgm:t>
        <a:bodyPr/>
        <a:lstStyle/>
        <a:p>
          <a:endParaRPr lang="cs-CZ"/>
        </a:p>
      </dgm:t>
    </dgm:pt>
    <dgm:pt modelId="{014195DB-8F36-4F50-8058-27F8CF40FF58}" type="sibTrans" cxnId="{CD4A508F-B843-4A6F-8E19-2A81814D76C4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9DB6663B-19F7-416A-B5BC-6C5017D7679E}" type="pres">
      <dgm:prSet presAssocID="{6D01CC69-419D-4B3A-BB27-36A5E25A4FCB}" presName="thickLine" presStyleLbl="alignNode1" presStyleIdx="2" presStyleCnt="3"/>
      <dgm:spPr/>
    </dgm:pt>
    <dgm:pt modelId="{37EAB829-8FFD-47C9-8148-3D648D2DE66A}" type="pres">
      <dgm:prSet presAssocID="{6D01CC69-419D-4B3A-BB27-36A5E25A4FCB}" presName="horz1" presStyleCnt="0"/>
      <dgm:spPr/>
    </dgm:pt>
    <dgm:pt modelId="{6D080020-0320-49F1-8B86-59F3EE303DDA}" type="pres">
      <dgm:prSet presAssocID="{6D01CC69-419D-4B3A-BB27-36A5E25A4FCB}" presName="tx1" presStyleLbl="revTx" presStyleIdx="2" presStyleCnt="3"/>
      <dgm:spPr/>
    </dgm:pt>
    <dgm:pt modelId="{7F3DC55C-6A9C-4B58-9E16-F7FF6D5C5AE6}" type="pres">
      <dgm:prSet presAssocID="{6D01CC69-419D-4B3A-BB27-36A5E25A4FCB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CD4A508F-B843-4A6F-8E19-2A81814D76C4}" srcId="{9207FFD6-E2A0-4AF7-9F1B-EDED4EC66045}" destId="{6D01CC69-419D-4B3A-BB27-36A5E25A4FCB}" srcOrd="2" destOrd="0" parTransId="{CC1DD3EB-51F6-40DF-B380-C11952757DB0}" sibTransId="{014195DB-8F36-4F50-8058-27F8CF40FF58}"/>
    <dgm:cxn modelId="{41EB90A9-5E01-4970-9E8C-50B55464D0A0}" type="presOf" srcId="{6D01CC69-419D-4B3A-BB27-36A5E25A4FCB}" destId="{6D080020-0320-49F1-8B86-59F3EE303DDA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30AA4120-6D13-4B88-905B-90E9F4654C94}" type="presParOf" srcId="{E84BA615-70BE-405C-B990-66F55232A1C1}" destId="{9DB6663B-19F7-416A-B5BC-6C5017D7679E}" srcOrd="4" destOrd="0" presId="urn:microsoft.com/office/officeart/2008/layout/LinedList"/>
    <dgm:cxn modelId="{0AF8B52E-3778-4A8F-902C-CC7227904A0F}" type="presParOf" srcId="{E84BA615-70BE-405C-B990-66F55232A1C1}" destId="{37EAB829-8FFD-47C9-8148-3D648D2DE66A}" srcOrd="5" destOrd="0" presId="urn:microsoft.com/office/officeart/2008/layout/LinedList"/>
    <dgm:cxn modelId="{9F8887F1-D520-487D-9D72-D6DBE3CC218B}" type="presParOf" srcId="{37EAB829-8FFD-47C9-8148-3D648D2DE66A}" destId="{6D080020-0320-49F1-8B86-59F3EE303DDA}" srcOrd="0" destOrd="0" presId="urn:microsoft.com/office/officeart/2008/layout/LinedList"/>
    <dgm:cxn modelId="{79A10CF5-09E3-4040-9ACC-B6160BD6D65C}" type="presParOf" srcId="{37EAB829-8FFD-47C9-8148-3D648D2DE66A}" destId="{7F3DC55C-6A9C-4B58-9E16-F7FF6D5C5AE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b="0" i="0" dirty="0"/>
            <a:t>Nová sezóna přináší více emocí, více zvratů a ještě hlubší pohled do života rodiny, která bojuje o své místo ve světě podnikání.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20. srpna na </a:t>
          </a:r>
          <a:r>
            <a:rPr lang="cs-CZ" dirty="0" err="1"/>
            <a:t>iBloku</a:t>
          </a:r>
          <a:r>
            <a:rPr lang="cs-CZ" dirty="0"/>
            <a:t> a od 27. srpna každou středu ve 20:15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D1BD95E0-FEF9-44C6-A8FD-6265499EDD01}">
      <dgm:prSet/>
      <dgm:spPr/>
      <dgm:t>
        <a:bodyPr/>
        <a:lstStyle/>
        <a:p>
          <a:r>
            <a:rPr lang="cs-CZ" b="0" i="0" dirty="0"/>
            <a:t>Vztahy, ambice a nečekané rozhodnutí – každý krok může změnit vše. </a:t>
          </a:r>
          <a:endParaRPr lang="en-US" dirty="0"/>
        </a:p>
      </dgm:t>
    </dgm:pt>
    <dgm:pt modelId="{54D1FACF-9723-4442-968B-751195BA939F}" type="parTrans" cxnId="{29100C4A-9BB1-4A58-95DA-E913CA91ED0F}">
      <dgm:prSet/>
      <dgm:spPr/>
      <dgm:t>
        <a:bodyPr/>
        <a:lstStyle/>
        <a:p>
          <a:endParaRPr lang="cs-CZ"/>
        </a:p>
      </dgm:t>
    </dgm:pt>
    <dgm:pt modelId="{944BDD53-7FA9-4EAA-B94C-6138BEEA9EF3}" type="sibTrans" cxnId="{29100C4A-9BB1-4A58-95DA-E913CA91ED0F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DFACBC54-E24F-4F77-90DB-683D52F3A3B8}" type="pres">
      <dgm:prSet presAssocID="{D1BD95E0-FEF9-44C6-A8FD-6265499EDD01}" presName="thickLine" presStyleLbl="alignNode1" presStyleIdx="2" presStyleCnt="3"/>
      <dgm:spPr/>
    </dgm:pt>
    <dgm:pt modelId="{1D0E4214-6900-45F9-80CD-6168790F9E17}" type="pres">
      <dgm:prSet presAssocID="{D1BD95E0-FEF9-44C6-A8FD-6265499EDD01}" presName="horz1" presStyleCnt="0"/>
      <dgm:spPr/>
    </dgm:pt>
    <dgm:pt modelId="{1C3549EB-A2A6-4D2E-AF5B-8F3B182359E0}" type="pres">
      <dgm:prSet presAssocID="{D1BD95E0-FEF9-44C6-A8FD-6265499EDD01}" presName="tx1" presStyleLbl="revTx" presStyleIdx="2" presStyleCnt="3"/>
      <dgm:spPr/>
    </dgm:pt>
    <dgm:pt modelId="{6FD43670-505E-4B9F-BE37-344EA06A2F68}" type="pres">
      <dgm:prSet presAssocID="{D1BD95E0-FEF9-44C6-A8FD-6265499EDD01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A771A243-55DB-417C-A9BE-E6D51D9EDD1D}" type="presOf" srcId="{D1BD95E0-FEF9-44C6-A8FD-6265499EDD01}" destId="{1C3549EB-A2A6-4D2E-AF5B-8F3B182359E0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29100C4A-9BB1-4A58-95DA-E913CA91ED0F}" srcId="{9207FFD6-E2A0-4AF7-9F1B-EDED4EC66045}" destId="{D1BD95E0-FEF9-44C6-A8FD-6265499EDD01}" srcOrd="2" destOrd="0" parTransId="{54D1FACF-9723-4442-968B-751195BA939F}" sibTransId="{944BDD53-7FA9-4EAA-B94C-6138BEEA9EF3}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8F770E0A-16AB-4BD4-878E-4D9CD9B28558}" type="presParOf" srcId="{E84BA615-70BE-405C-B990-66F55232A1C1}" destId="{DFACBC54-E24F-4F77-90DB-683D52F3A3B8}" srcOrd="4" destOrd="0" presId="urn:microsoft.com/office/officeart/2008/layout/LinedList"/>
    <dgm:cxn modelId="{72B7C1F0-6B91-496E-8F75-BB77216C2F4D}" type="presParOf" srcId="{E84BA615-70BE-405C-B990-66F55232A1C1}" destId="{1D0E4214-6900-45F9-80CD-6168790F9E17}" srcOrd="5" destOrd="0" presId="urn:microsoft.com/office/officeart/2008/layout/LinedList"/>
    <dgm:cxn modelId="{7934A83E-BAE9-4039-A5F5-CD23D0E1CC8D}" type="presParOf" srcId="{1D0E4214-6900-45F9-80CD-6168790F9E17}" destId="{1C3549EB-A2A6-4D2E-AF5B-8F3B182359E0}" srcOrd="0" destOrd="0" presId="urn:microsoft.com/office/officeart/2008/layout/LinedList"/>
    <dgm:cxn modelId="{93CACCE7-C8C9-445D-BC39-F0DEA6ADA4EA}" type="presParOf" srcId="{1D0E4214-6900-45F9-80CD-6168790F9E17}" destId="{6FD43670-505E-4B9F-BE37-344EA06A2F6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b="0" dirty="0"/>
            <a:t>Každodenní příběhy plné emocí, důvěrně známých vztahů a životních rozhodnutí pokračují s ještě větší hloubkou.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11. srpna na </a:t>
          </a:r>
          <a:r>
            <a:rPr lang="cs-CZ" dirty="0" err="1"/>
            <a:t>iBloku</a:t>
          </a:r>
          <a:r>
            <a:rPr lang="cs-CZ" dirty="0"/>
            <a:t> a od 18. srpna každé pondělí až pátek ve 17:55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01C46910-97CD-4FCE-B363-1BAD6E32A9B4}">
      <dgm:prSet/>
      <dgm:spPr/>
      <dgm:t>
        <a:bodyPr/>
        <a:lstStyle/>
        <a:p>
          <a:r>
            <a:rPr lang="cs-CZ" b="0" dirty="0"/>
            <a:t>Čekají Vás nové výzvy, návraty i rozloučení, které pohnou osudy rodin, jež sledujete už tolik let. </a:t>
          </a:r>
          <a:endParaRPr lang="en-US" b="0" dirty="0"/>
        </a:p>
      </dgm:t>
    </dgm:pt>
    <dgm:pt modelId="{896C61B7-A2EA-4F61-8E4D-F4403997928C}" type="parTrans" cxnId="{45430886-5365-48FD-B236-BB772234BF19}">
      <dgm:prSet/>
      <dgm:spPr/>
      <dgm:t>
        <a:bodyPr/>
        <a:lstStyle/>
        <a:p>
          <a:endParaRPr lang="cs-CZ"/>
        </a:p>
      </dgm:t>
    </dgm:pt>
    <dgm:pt modelId="{8350387E-0E4A-4540-99A2-D7A02DB63CDE}" type="sibTrans" cxnId="{45430886-5365-48FD-B236-BB772234BF19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A481918E-54DA-4EFE-A904-B0902E2C63E9}" type="pres">
      <dgm:prSet presAssocID="{01C46910-97CD-4FCE-B363-1BAD6E32A9B4}" presName="thickLine" presStyleLbl="alignNode1" presStyleIdx="2" presStyleCnt="3"/>
      <dgm:spPr/>
    </dgm:pt>
    <dgm:pt modelId="{EE8B5FA1-D9DF-40BE-A2B1-32E1FCD1D52D}" type="pres">
      <dgm:prSet presAssocID="{01C46910-97CD-4FCE-B363-1BAD6E32A9B4}" presName="horz1" presStyleCnt="0"/>
      <dgm:spPr/>
    </dgm:pt>
    <dgm:pt modelId="{38DBA5D9-5103-493A-A1CC-57B88ADECE0C}" type="pres">
      <dgm:prSet presAssocID="{01C46910-97CD-4FCE-B363-1BAD6E32A9B4}" presName="tx1" presStyleLbl="revTx" presStyleIdx="2" presStyleCnt="3"/>
      <dgm:spPr/>
    </dgm:pt>
    <dgm:pt modelId="{067B71E0-1E01-4DF3-89C0-E722C20EE3E7}" type="pres">
      <dgm:prSet presAssocID="{01C46910-97CD-4FCE-B363-1BAD6E32A9B4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CD8FCA80-4431-407E-A97B-E68E7ADE5CB6}" type="presOf" srcId="{01C46910-97CD-4FCE-B363-1BAD6E32A9B4}" destId="{38DBA5D9-5103-493A-A1CC-57B88ADECE0C}" srcOrd="0" destOrd="0" presId="urn:microsoft.com/office/officeart/2008/layout/LinedList"/>
    <dgm:cxn modelId="{45430886-5365-48FD-B236-BB772234BF19}" srcId="{9207FFD6-E2A0-4AF7-9F1B-EDED4EC66045}" destId="{01C46910-97CD-4FCE-B363-1BAD6E32A9B4}" srcOrd="2" destOrd="0" parTransId="{896C61B7-A2EA-4F61-8E4D-F4403997928C}" sibTransId="{8350387E-0E4A-4540-99A2-D7A02DB63CDE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B866AA08-8E11-43BF-8FBE-778DA090D299}" type="presParOf" srcId="{E84BA615-70BE-405C-B990-66F55232A1C1}" destId="{A481918E-54DA-4EFE-A904-B0902E2C63E9}" srcOrd="4" destOrd="0" presId="urn:microsoft.com/office/officeart/2008/layout/LinedList"/>
    <dgm:cxn modelId="{850B17AC-8BA5-42FA-A719-40293F5CCB7F}" type="presParOf" srcId="{E84BA615-70BE-405C-B990-66F55232A1C1}" destId="{EE8B5FA1-D9DF-40BE-A2B1-32E1FCD1D52D}" srcOrd="5" destOrd="0" presId="urn:microsoft.com/office/officeart/2008/layout/LinedList"/>
    <dgm:cxn modelId="{B1A25E5B-B6A8-4E26-BB4D-CBC8F1DBD3A6}" type="presParOf" srcId="{EE8B5FA1-D9DF-40BE-A2B1-32E1FCD1D52D}" destId="{38DBA5D9-5103-493A-A1CC-57B88ADECE0C}" srcOrd="0" destOrd="0" presId="urn:microsoft.com/office/officeart/2008/layout/LinedList"/>
    <dgm:cxn modelId="{65A1793A-4C91-49CA-A9D4-E446128321A9}" type="presParOf" srcId="{EE8B5FA1-D9DF-40BE-A2B1-32E1FCD1D52D}" destId="{067B71E0-1E01-4DF3-89C0-E722C20EE3E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b="0" i="0" dirty="0"/>
            <a:t>Hlavní postavy se opět vracejí, aby se postavily komplexním případům, které odhalují temné stránky lidské přirozenosti a odhalují skryté tajemství.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18. srpna na </a:t>
          </a:r>
          <a:r>
            <a:rPr lang="cs-CZ" dirty="0" err="1"/>
            <a:t>iBloku</a:t>
          </a:r>
          <a:r>
            <a:rPr lang="cs-CZ" dirty="0"/>
            <a:t> a od 25. srpna každé pondělí ve 20:15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E4BD1F04-02C7-4F78-A9F5-DD40511C4166}">
      <dgm:prSet/>
      <dgm:spPr/>
      <dgm:t>
        <a:bodyPr/>
        <a:lstStyle/>
        <a:p>
          <a:r>
            <a:rPr lang="cs-CZ" b="0" i="0" dirty="0"/>
            <a:t>Sledujte, jak se napětí stupňuje a vztahy mezi detektivy prohlubují, v této strhující sérii, která vás nenechá vydechnout!</a:t>
          </a:r>
          <a:endParaRPr lang="en-US" b="0" dirty="0"/>
        </a:p>
      </dgm:t>
    </dgm:pt>
    <dgm:pt modelId="{13F044AF-8B80-494E-9688-D3D6BFFD1665}" type="parTrans" cxnId="{A8C2D69B-6419-4BB0-AEAB-3679F4681BEF}">
      <dgm:prSet/>
      <dgm:spPr/>
      <dgm:t>
        <a:bodyPr/>
        <a:lstStyle/>
        <a:p>
          <a:endParaRPr lang="cs-CZ"/>
        </a:p>
      </dgm:t>
    </dgm:pt>
    <dgm:pt modelId="{6F95602A-301C-4FCB-8BF7-CDE39D3ED54B}" type="sibTrans" cxnId="{A8C2D69B-6419-4BB0-AEAB-3679F4681BEF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8644C4DB-DFCB-44F3-A1F9-CC7EDFB654D6}" type="pres">
      <dgm:prSet presAssocID="{E4BD1F04-02C7-4F78-A9F5-DD40511C4166}" presName="thickLine" presStyleLbl="alignNode1" presStyleIdx="2" presStyleCnt="3"/>
      <dgm:spPr/>
    </dgm:pt>
    <dgm:pt modelId="{3D65F9D1-4B0E-4E25-84F8-0DC9615787CB}" type="pres">
      <dgm:prSet presAssocID="{E4BD1F04-02C7-4F78-A9F5-DD40511C4166}" presName="horz1" presStyleCnt="0"/>
      <dgm:spPr/>
    </dgm:pt>
    <dgm:pt modelId="{7BA525E6-CBC4-498A-BF42-B8B94B056674}" type="pres">
      <dgm:prSet presAssocID="{E4BD1F04-02C7-4F78-A9F5-DD40511C4166}" presName="tx1" presStyleLbl="revTx" presStyleIdx="2" presStyleCnt="3"/>
      <dgm:spPr/>
    </dgm:pt>
    <dgm:pt modelId="{8B52C932-19F8-44E1-B9C0-68151C61A407}" type="pres">
      <dgm:prSet presAssocID="{E4BD1F04-02C7-4F78-A9F5-DD40511C4166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A6B984F-FDE3-4EA9-B715-9D00CA384AED}" type="presOf" srcId="{E4BD1F04-02C7-4F78-A9F5-DD40511C4166}" destId="{7BA525E6-CBC4-498A-BF42-B8B94B056674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A8C2D69B-6419-4BB0-AEAB-3679F4681BEF}" srcId="{9207FFD6-E2A0-4AF7-9F1B-EDED4EC66045}" destId="{E4BD1F04-02C7-4F78-A9F5-DD40511C4166}" srcOrd="2" destOrd="0" parTransId="{13F044AF-8B80-494E-9688-D3D6BFFD1665}" sibTransId="{6F95602A-301C-4FCB-8BF7-CDE39D3ED54B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C5E2C571-6717-4A33-9B13-89C7E920C9F4}" type="presParOf" srcId="{E84BA615-70BE-405C-B990-66F55232A1C1}" destId="{8644C4DB-DFCB-44F3-A1F9-CC7EDFB654D6}" srcOrd="4" destOrd="0" presId="urn:microsoft.com/office/officeart/2008/layout/LinedList"/>
    <dgm:cxn modelId="{5B3A7648-F3BB-42AC-8230-8D319E9272B5}" type="presParOf" srcId="{E84BA615-70BE-405C-B990-66F55232A1C1}" destId="{3D65F9D1-4B0E-4E25-84F8-0DC9615787CB}" srcOrd="5" destOrd="0" presId="urn:microsoft.com/office/officeart/2008/layout/LinedList"/>
    <dgm:cxn modelId="{B4448E74-9242-4724-8CAB-0358CE188314}" type="presParOf" srcId="{3D65F9D1-4B0E-4E25-84F8-0DC9615787CB}" destId="{7BA525E6-CBC4-498A-BF42-B8B94B056674}" srcOrd="0" destOrd="0" presId="urn:microsoft.com/office/officeart/2008/layout/LinedList"/>
    <dgm:cxn modelId="{FD5D8C1A-7402-43CF-9944-F919085E5165}" type="presParOf" srcId="{3D65F9D1-4B0E-4E25-84F8-0DC9615787CB}" destId="{8B52C932-19F8-44E1-B9C0-68151C61A40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Nasazení 112 vás zavede přímo do centra dění, kde stateční záchranáři, hasiči a policisté bojují s časem i nebezpečím.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11. srpna na </a:t>
          </a:r>
          <a:r>
            <a:rPr lang="cs-CZ" dirty="0" err="1"/>
            <a:t>iBloku</a:t>
          </a:r>
          <a:r>
            <a:rPr lang="cs-CZ" dirty="0"/>
            <a:t> a od 18. srpna každé pondělí až pátek v 16:55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C981A6BE-6E4D-499D-9044-C9AC820CF476}">
      <dgm:prSet/>
      <dgm:spPr/>
      <dgm:t>
        <a:bodyPr/>
        <a:lstStyle/>
        <a:p>
          <a:r>
            <a:rPr lang="cs-CZ" dirty="0"/>
            <a:t>Každý díl přináší autentické příběhy skutečných zásahů plné napětí a emocí. </a:t>
          </a:r>
        </a:p>
      </dgm:t>
    </dgm:pt>
    <dgm:pt modelId="{E412AED8-0919-40F8-A720-57F2C0D76640}" type="parTrans" cxnId="{68359F2C-859B-42C5-A5FF-B087B8D522D6}">
      <dgm:prSet/>
      <dgm:spPr/>
      <dgm:t>
        <a:bodyPr/>
        <a:lstStyle/>
        <a:p>
          <a:endParaRPr lang="cs-CZ"/>
        </a:p>
      </dgm:t>
    </dgm:pt>
    <dgm:pt modelId="{A8861DA2-9448-4898-98A8-3940B43F06EB}" type="sibTrans" cxnId="{68359F2C-859B-42C5-A5FF-B087B8D522D6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FDFD9C1F-A8B9-436F-9437-43F88CAF1950}" type="pres">
      <dgm:prSet presAssocID="{C981A6BE-6E4D-499D-9044-C9AC820CF476}" presName="thickLine" presStyleLbl="alignNode1" presStyleIdx="2" presStyleCnt="3"/>
      <dgm:spPr/>
    </dgm:pt>
    <dgm:pt modelId="{F98A2279-3955-466B-A86C-7774D9E7271A}" type="pres">
      <dgm:prSet presAssocID="{C981A6BE-6E4D-499D-9044-C9AC820CF476}" presName="horz1" presStyleCnt="0"/>
      <dgm:spPr/>
    </dgm:pt>
    <dgm:pt modelId="{79EDA0C6-9369-4CF5-BFF1-E75C9C368252}" type="pres">
      <dgm:prSet presAssocID="{C981A6BE-6E4D-499D-9044-C9AC820CF476}" presName="tx1" presStyleLbl="revTx" presStyleIdx="2" presStyleCnt="3"/>
      <dgm:spPr/>
    </dgm:pt>
    <dgm:pt modelId="{7E93F658-01F7-4B9F-8C25-0F992B67DB52}" type="pres">
      <dgm:prSet presAssocID="{C981A6BE-6E4D-499D-9044-C9AC820CF476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68359F2C-859B-42C5-A5FF-B087B8D522D6}" srcId="{9207FFD6-E2A0-4AF7-9F1B-EDED4EC66045}" destId="{C981A6BE-6E4D-499D-9044-C9AC820CF476}" srcOrd="2" destOrd="0" parTransId="{E412AED8-0919-40F8-A720-57F2C0D76640}" sibTransId="{A8861DA2-9448-4898-98A8-3940B43F06E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218C6E4F-2099-4986-9047-5A2EDE244207}" type="presOf" srcId="{C981A6BE-6E4D-499D-9044-C9AC820CF476}" destId="{79EDA0C6-9369-4CF5-BFF1-E75C9C368252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540E272A-7AA3-4642-A62D-4D45082A4366}" type="presParOf" srcId="{E84BA615-70BE-405C-B990-66F55232A1C1}" destId="{FDFD9C1F-A8B9-436F-9437-43F88CAF1950}" srcOrd="4" destOrd="0" presId="urn:microsoft.com/office/officeart/2008/layout/LinedList"/>
    <dgm:cxn modelId="{3D59EC79-B10C-40A9-A9FF-9AE76CF0C3C6}" type="presParOf" srcId="{E84BA615-70BE-405C-B990-66F55232A1C1}" destId="{F98A2279-3955-466B-A86C-7774D9E7271A}" srcOrd="5" destOrd="0" presId="urn:microsoft.com/office/officeart/2008/layout/LinedList"/>
    <dgm:cxn modelId="{AFBCC432-F5D5-45FB-8A5E-EABAF6595E39}" type="presParOf" srcId="{F98A2279-3955-466B-A86C-7774D9E7271A}" destId="{79EDA0C6-9369-4CF5-BFF1-E75C9C368252}" srcOrd="0" destOrd="0" presId="urn:microsoft.com/office/officeart/2008/layout/LinedList"/>
    <dgm:cxn modelId="{F61408C2-44C6-4E8E-A3AC-7DE8091F4A61}" type="presParOf" srcId="{F98A2279-3955-466B-A86C-7774D9E7271A}" destId="{7E93F658-01F7-4B9F-8C25-0F992B67DB5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Zábavný pořad plný upřímných rozhovorů a nečekaných momentů, si získala srdce diváků už na podzim 2024, kdy bylo odvysíláno prvních 16 epizod.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26. srpna každé úterý ve 21:35 na TV BLOK a po odvysílání v TV na </a:t>
          </a:r>
          <a:r>
            <a:rPr lang="cs-CZ" dirty="0" err="1"/>
            <a:t>iBloku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8A9321D6-5ABE-4B14-901E-60885272815E}">
      <dgm:prSet/>
      <dgm:spPr/>
      <dgm:t>
        <a:bodyPr/>
        <a:lstStyle/>
        <a:p>
          <a:r>
            <a:rPr lang="cs-CZ"/>
            <a:t>Díky </a:t>
          </a:r>
          <a:r>
            <a:rPr lang="cs-CZ" dirty="0"/>
            <a:t>obrovskému úspěchu a pozitivním ohlasům se show po roce vrací zpět na obrazovky.</a:t>
          </a:r>
          <a:endParaRPr lang="en-US" dirty="0"/>
        </a:p>
      </dgm:t>
    </dgm:pt>
    <dgm:pt modelId="{6BAF87F5-B762-44B0-B29E-A4C7BE447DB4}" type="parTrans" cxnId="{B2D0BD92-3F0B-4D4A-B9B9-21886ED6E209}">
      <dgm:prSet/>
      <dgm:spPr/>
      <dgm:t>
        <a:bodyPr/>
        <a:lstStyle/>
        <a:p>
          <a:endParaRPr lang="cs-CZ"/>
        </a:p>
      </dgm:t>
    </dgm:pt>
    <dgm:pt modelId="{BB31B17A-BBC2-469E-A01D-909A5F001D76}" type="sibTrans" cxnId="{B2D0BD92-3F0B-4D4A-B9B9-21886ED6E209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EB502C45-A3B8-4EB1-921D-D24CCB8655E7}" type="pres">
      <dgm:prSet presAssocID="{8A9321D6-5ABE-4B14-901E-60885272815E}" presName="thickLine" presStyleLbl="alignNode1" presStyleIdx="2" presStyleCnt="3"/>
      <dgm:spPr/>
    </dgm:pt>
    <dgm:pt modelId="{D42065E9-01D5-4859-BD2E-EC9E254FBE0F}" type="pres">
      <dgm:prSet presAssocID="{8A9321D6-5ABE-4B14-901E-60885272815E}" presName="horz1" presStyleCnt="0"/>
      <dgm:spPr/>
    </dgm:pt>
    <dgm:pt modelId="{CEB7F824-00D9-472F-93A9-954DA072FB82}" type="pres">
      <dgm:prSet presAssocID="{8A9321D6-5ABE-4B14-901E-60885272815E}" presName="tx1" presStyleLbl="revTx" presStyleIdx="2" presStyleCnt="3"/>
      <dgm:spPr/>
    </dgm:pt>
    <dgm:pt modelId="{CF1F9EE9-01A2-49BC-8AE6-F3EE78F00E30}" type="pres">
      <dgm:prSet presAssocID="{8A9321D6-5ABE-4B14-901E-60885272815E}" presName="vert1" presStyleCnt="0"/>
      <dgm:spPr/>
    </dgm:pt>
  </dgm:ptLst>
  <dgm:cxnLst>
    <dgm:cxn modelId="{6677B70D-A46A-4982-9AAD-C252932CC202}" type="presOf" srcId="{8A9321D6-5ABE-4B14-901E-60885272815E}" destId="{CEB7F824-00D9-472F-93A9-954DA072FB82}" srcOrd="0" destOrd="0" presId="urn:microsoft.com/office/officeart/2008/layout/LinedList"/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B2D0BD92-3F0B-4D4A-B9B9-21886ED6E209}" srcId="{9207FFD6-E2A0-4AF7-9F1B-EDED4EC66045}" destId="{8A9321D6-5ABE-4B14-901E-60885272815E}" srcOrd="2" destOrd="0" parTransId="{6BAF87F5-B762-44B0-B29E-A4C7BE447DB4}" sibTransId="{BB31B17A-BBC2-469E-A01D-909A5F001D76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65C3E67A-FE40-4ABC-8D53-8B0B9C1EF0C6}" type="presParOf" srcId="{E84BA615-70BE-405C-B990-66F55232A1C1}" destId="{EB502C45-A3B8-4EB1-921D-D24CCB8655E7}" srcOrd="4" destOrd="0" presId="urn:microsoft.com/office/officeart/2008/layout/LinedList"/>
    <dgm:cxn modelId="{F12007ED-CB4C-42ED-A1B1-B7DDA87F94F7}" type="presParOf" srcId="{E84BA615-70BE-405C-B990-66F55232A1C1}" destId="{D42065E9-01D5-4859-BD2E-EC9E254FBE0F}" srcOrd="5" destOrd="0" presId="urn:microsoft.com/office/officeart/2008/layout/LinedList"/>
    <dgm:cxn modelId="{3FAC5518-56D5-4B00-BAF7-AC556D3ECDD6}" type="presParOf" srcId="{D42065E9-01D5-4859-BD2E-EC9E254FBE0F}" destId="{CEB7F824-00D9-472F-93A9-954DA072FB82}" srcOrd="0" destOrd="0" presId="urn:microsoft.com/office/officeart/2008/layout/LinedList"/>
    <dgm:cxn modelId="{214B45F8-BBE3-4C50-83CE-6FF6D5CFF6BF}" type="presParOf" srcId="{D42065E9-01D5-4859-BD2E-EC9E254FBE0F}" destId="{CF1F9EE9-01A2-49BC-8AE6-F3EE78F00E3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Oblíbená zábavná show, která běží na TV BLOK už od roku 2020. Divákům nabízí příjemné rozhovory v komorní atmosféře, často doplněné sklenkou vína a osobními příběhy hostů.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28. srpna každý čtvrtek ve 21:35 na TV BLOK a po odvysílání v TV na </a:t>
          </a:r>
          <a:r>
            <a:rPr lang="cs-CZ" dirty="0" err="1"/>
            <a:t>iBloku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83BB3195-7FBF-48B2-ACF2-C47CC48FE31F}">
      <dgm:prSet/>
      <dgm:spPr/>
      <dgm:t>
        <a:bodyPr/>
        <a:lstStyle/>
        <a:p>
          <a:r>
            <a:rPr lang="cs-CZ"/>
            <a:t>Za </a:t>
          </a:r>
          <a:r>
            <a:rPr lang="cs-CZ" dirty="0"/>
            <a:t>léta vysílání si pořad získal stálé místo v srdcích diváků i mezi stálicemi televizní zábavy.</a:t>
          </a:r>
          <a:endParaRPr lang="en-US" dirty="0"/>
        </a:p>
      </dgm:t>
    </dgm:pt>
    <dgm:pt modelId="{6E9A1ACA-014E-4628-88F3-FA63D449A446}" type="parTrans" cxnId="{67C2F6E3-CE33-47BF-A63D-94455E49DB3D}">
      <dgm:prSet/>
      <dgm:spPr/>
      <dgm:t>
        <a:bodyPr/>
        <a:lstStyle/>
        <a:p>
          <a:endParaRPr lang="cs-CZ"/>
        </a:p>
      </dgm:t>
    </dgm:pt>
    <dgm:pt modelId="{C7762680-CD42-4FD7-9969-827924745500}" type="sibTrans" cxnId="{67C2F6E3-CE33-47BF-A63D-94455E49DB3D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9B027D02-ABC2-498F-8341-6E90C8E5E412}" type="pres">
      <dgm:prSet presAssocID="{83BB3195-7FBF-48B2-ACF2-C47CC48FE31F}" presName="thickLine" presStyleLbl="alignNode1" presStyleIdx="2" presStyleCnt="3"/>
      <dgm:spPr/>
    </dgm:pt>
    <dgm:pt modelId="{AC79EF76-3BF5-449E-AFF5-9AC535356E7C}" type="pres">
      <dgm:prSet presAssocID="{83BB3195-7FBF-48B2-ACF2-C47CC48FE31F}" presName="horz1" presStyleCnt="0"/>
      <dgm:spPr/>
    </dgm:pt>
    <dgm:pt modelId="{D376C8F7-F92B-40B4-98D6-C5530A65BA12}" type="pres">
      <dgm:prSet presAssocID="{83BB3195-7FBF-48B2-ACF2-C47CC48FE31F}" presName="tx1" presStyleLbl="revTx" presStyleIdx="2" presStyleCnt="3"/>
      <dgm:spPr/>
    </dgm:pt>
    <dgm:pt modelId="{BFEF9A07-AD84-4205-AE5C-0BFB303E842A}" type="pres">
      <dgm:prSet presAssocID="{83BB3195-7FBF-48B2-ACF2-C47CC48FE31F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1D87BC2E-C566-4123-92F2-4FC06F33256F}" type="presOf" srcId="{83BB3195-7FBF-48B2-ACF2-C47CC48FE31F}" destId="{D376C8F7-F92B-40B4-98D6-C5530A65BA12}" srcOrd="0" destOrd="0" presId="urn:microsoft.com/office/officeart/2008/layout/LinedList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67C2F6E3-CE33-47BF-A63D-94455E49DB3D}" srcId="{9207FFD6-E2A0-4AF7-9F1B-EDED4EC66045}" destId="{83BB3195-7FBF-48B2-ACF2-C47CC48FE31F}" srcOrd="2" destOrd="0" parTransId="{6E9A1ACA-014E-4628-88F3-FA63D449A446}" sibTransId="{C7762680-CD42-4FD7-9969-827924745500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4CD1780A-50AD-4A59-B9F6-121B14A6FE40}" type="presParOf" srcId="{E84BA615-70BE-405C-B990-66F55232A1C1}" destId="{9B027D02-ABC2-498F-8341-6E90C8E5E412}" srcOrd="4" destOrd="0" presId="urn:microsoft.com/office/officeart/2008/layout/LinedList"/>
    <dgm:cxn modelId="{8E42D05F-B9F1-4D0E-99E1-8589389F47DF}" type="presParOf" srcId="{E84BA615-70BE-405C-B990-66F55232A1C1}" destId="{AC79EF76-3BF5-449E-AFF5-9AC535356E7C}" srcOrd="5" destOrd="0" presId="urn:microsoft.com/office/officeart/2008/layout/LinedList"/>
    <dgm:cxn modelId="{A14504CB-8828-4739-8D85-D308C5980074}" type="presParOf" srcId="{AC79EF76-3BF5-449E-AFF5-9AC535356E7C}" destId="{D376C8F7-F92B-40B4-98D6-C5530A65BA12}" srcOrd="0" destOrd="0" presId="urn:microsoft.com/office/officeart/2008/layout/LinedList"/>
    <dgm:cxn modelId="{AFC64238-8F2D-4CEC-BC65-65B9EAB32997}" type="presParOf" srcId="{AC79EF76-3BF5-449E-AFF5-9AC535356E7C}" destId="{BFEF9A07-AD84-4205-AE5C-0BFB303E842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Po dvouleté pauze se na TV BLOK vrací oblíbený pořad Proměny se svou třetí sérií. Diváci se opět mohou těšit na silné životní příběhy a inspirativní proměny vzhledu i sebevědomí.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20. srpna na </a:t>
          </a:r>
          <a:r>
            <a:rPr lang="cs-CZ" dirty="0" err="1"/>
            <a:t>iBloku</a:t>
          </a:r>
          <a:r>
            <a:rPr lang="cs-CZ" dirty="0"/>
            <a:t> a od 27. srpna každou středu ve 21:35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4BFF4799-E178-4CEF-B9C8-7AF236541181}">
      <dgm:prSet/>
      <dgm:spPr/>
      <dgm:t>
        <a:bodyPr/>
        <a:lstStyle/>
        <a:p>
          <a:r>
            <a:rPr lang="cs-CZ"/>
            <a:t>Nové </a:t>
          </a:r>
          <a:r>
            <a:rPr lang="cs-CZ" dirty="0"/>
            <a:t>premiérové díly přinášejí emotivní momenty, překvapení a opravdovou lidskost.</a:t>
          </a:r>
          <a:endParaRPr lang="en-US" dirty="0"/>
        </a:p>
      </dgm:t>
    </dgm:pt>
    <dgm:pt modelId="{45818755-6C78-4B1C-ACE7-52D380D76178}" type="parTrans" cxnId="{DC82A730-A2A1-4EC0-B15D-32E453E4866A}">
      <dgm:prSet/>
      <dgm:spPr/>
      <dgm:t>
        <a:bodyPr/>
        <a:lstStyle/>
        <a:p>
          <a:endParaRPr lang="cs-CZ"/>
        </a:p>
      </dgm:t>
    </dgm:pt>
    <dgm:pt modelId="{04C510B5-3C06-4AA7-A3B6-D23B6B387AFB}" type="sibTrans" cxnId="{DC82A730-A2A1-4EC0-B15D-32E453E4866A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FAB5F2E5-F6A7-4E8D-BF36-B097832119F0}" type="pres">
      <dgm:prSet presAssocID="{4BFF4799-E178-4CEF-B9C8-7AF236541181}" presName="thickLine" presStyleLbl="alignNode1" presStyleIdx="2" presStyleCnt="3"/>
      <dgm:spPr/>
    </dgm:pt>
    <dgm:pt modelId="{AF642534-A6DD-4D8B-BED9-D6B3D371D10A}" type="pres">
      <dgm:prSet presAssocID="{4BFF4799-E178-4CEF-B9C8-7AF236541181}" presName="horz1" presStyleCnt="0"/>
      <dgm:spPr/>
    </dgm:pt>
    <dgm:pt modelId="{7D36931B-8C8D-4907-A195-1E12767275AC}" type="pres">
      <dgm:prSet presAssocID="{4BFF4799-E178-4CEF-B9C8-7AF236541181}" presName="tx1" presStyleLbl="revTx" presStyleIdx="2" presStyleCnt="3"/>
      <dgm:spPr/>
    </dgm:pt>
    <dgm:pt modelId="{6AECA6EA-FF86-4A43-935E-85A0503BC2CE}" type="pres">
      <dgm:prSet presAssocID="{4BFF4799-E178-4CEF-B9C8-7AF236541181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C810123-A12D-4F88-A401-0814982BDC60}" type="presOf" srcId="{4BFF4799-E178-4CEF-B9C8-7AF236541181}" destId="{7D36931B-8C8D-4907-A195-1E12767275AC}" srcOrd="0" destOrd="0" presId="urn:microsoft.com/office/officeart/2008/layout/LinedList"/>
    <dgm:cxn modelId="{DC82A730-A2A1-4EC0-B15D-32E453E4866A}" srcId="{9207FFD6-E2A0-4AF7-9F1B-EDED4EC66045}" destId="{4BFF4799-E178-4CEF-B9C8-7AF236541181}" srcOrd="2" destOrd="0" parTransId="{45818755-6C78-4B1C-ACE7-52D380D76178}" sibTransId="{04C510B5-3C06-4AA7-A3B6-D23B6B387AF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4F46290C-5515-4954-9A2B-E83A4714E52A}" type="presParOf" srcId="{E84BA615-70BE-405C-B990-66F55232A1C1}" destId="{FAB5F2E5-F6A7-4E8D-BF36-B097832119F0}" srcOrd="4" destOrd="0" presId="urn:microsoft.com/office/officeart/2008/layout/LinedList"/>
    <dgm:cxn modelId="{72DF6F92-1D37-4A0A-B87B-114C737574BD}" type="presParOf" srcId="{E84BA615-70BE-405C-B990-66F55232A1C1}" destId="{AF642534-A6DD-4D8B-BED9-D6B3D371D10A}" srcOrd="5" destOrd="0" presId="urn:microsoft.com/office/officeart/2008/layout/LinedList"/>
    <dgm:cxn modelId="{D52E0E8A-4164-4C96-BF8E-390830684E7B}" type="presParOf" srcId="{AF642534-A6DD-4D8B-BED9-D6B3D371D10A}" destId="{7D36931B-8C8D-4907-A195-1E12767275AC}" srcOrd="0" destOrd="0" presId="urn:microsoft.com/office/officeart/2008/layout/LinedList"/>
    <dgm:cxn modelId="{A4748CC4-7E7F-485B-A4EA-5E39232AD1F4}" type="presParOf" srcId="{AF642534-A6DD-4D8B-BED9-D6B3D371D10A}" destId="{6AECA6EA-FF86-4A43-935E-85A0503BC2C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Oblíbená zábavná show se vrací na TV BLOK s očekávanou pátou sérií. Soutěž plná humoru, českých reálií a známých osobností opět nabídne napínavé souboje týmů i nečekané momenty. 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12. září každý pátek ve 20:15 na TV BLOK a po odvysílání v TV na </a:t>
          </a:r>
          <a:r>
            <a:rPr lang="cs-CZ" dirty="0" err="1"/>
            <a:t>iBloku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F44EA603-69BA-43DC-B3FF-0DCCC4DB718D}">
      <dgm:prSet/>
      <dgm:spPr/>
      <dgm:t>
        <a:bodyPr/>
        <a:lstStyle/>
        <a:p>
          <a:r>
            <a:rPr lang="cs-CZ"/>
            <a:t>Pořad</a:t>
          </a:r>
          <a:r>
            <a:rPr lang="cs-CZ" dirty="0"/>
            <a:t>, který si získal diváky svou hravostí a vlasteneckým duchem, slibuje další porci zábavy pro celou rodinu.</a:t>
          </a:r>
          <a:endParaRPr lang="en-US" dirty="0"/>
        </a:p>
      </dgm:t>
    </dgm:pt>
    <dgm:pt modelId="{110EA1CA-C23B-4AD4-832C-8FC937EEBE3F}" type="parTrans" cxnId="{86BA2B8B-0852-4BCD-9186-3D8A019645BC}">
      <dgm:prSet/>
      <dgm:spPr/>
      <dgm:t>
        <a:bodyPr/>
        <a:lstStyle/>
        <a:p>
          <a:endParaRPr lang="cs-CZ"/>
        </a:p>
      </dgm:t>
    </dgm:pt>
    <dgm:pt modelId="{E1E265D7-56ED-4CC4-80D8-53102312EF8D}" type="sibTrans" cxnId="{86BA2B8B-0852-4BCD-9186-3D8A019645BC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D3905C08-DFD9-4097-A8B5-A2D18101F874}" type="pres">
      <dgm:prSet presAssocID="{F44EA603-69BA-43DC-B3FF-0DCCC4DB718D}" presName="thickLine" presStyleLbl="alignNode1" presStyleIdx="2" presStyleCnt="3"/>
      <dgm:spPr/>
    </dgm:pt>
    <dgm:pt modelId="{D48354EB-22C9-4757-BF3E-96D852AA21F9}" type="pres">
      <dgm:prSet presAssocID="{F44EA603-69BA-43DC-B3FF-0DCCC4DB718D}" presName="horz1" presStyleCnt="0"/>
      <dgm:spPr/>
    </dgm:pt>
    <dgm:pt modelId="{F5CD4064-AC80-4883-B2B6-C8592245EDD7}" type="pres">
      <dgm:prSet presAssocID="{F44EA603-69BA-43DC-B3FF-0DCCC4DB718D}" presName="tx1" presStyleLbl="revTx" presStyleIdx="2" presStyleCnt="3"/>
      <dgm:spPr/>
    </dgm:pt>
    <dgm:pt modelId="{54845D5D-6E53-4F49-9499-10BDF7F9AD25}" type="pres">
      <dgm:prSet presAssocID="{F44EA603-69BA-43DC-B3FF-0DCCC4DB718D}" presName="vert1" presStyleCnt="0"/>
      <dgm:spPr/>
    </dgm:pt>
  </dgm:ptLst>
  <dgm:cxnLst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04AC4375-CE0A-480E-BC9E-6B6B1DBE0CB5}" type="presOf" srcId="{F44EA603-69BA-43DC-B3FF-0DCCC4DB718D}" destId="{F5CD4064-AC80-4883-B2B6-C8592245EDD7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86BA2B8B-0852-4BCD-9186-3D8A019645BC}" srcId="{9207FFD6-E2A0-4AF7-9F1B-EDED4EC66045}" destId="{F44EA603-69BA-43DC-B3FF-0DCCC4DB718D}" srcOrd="2" destOrd="0" parTransId="{110EA1CA-C23B-4AD4-832C-8FC937EEBE3F}" sibTransId="{E1E265D7-56ED-4CC4-80D8-53102312EF8D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66F60759-22C4-4180-9A75-25B1D68808AD}" type="presParOf" srcId="{E84BA615-70BE-405C-B990-66F55232A1C1}" destId="{D3905C08-DFD9-4097-A8B5-A2D18101F874}" srcOrd="4" destOrd="0" presId="urn:microsoft.com/office/officeart/2008/layout/LinedList"/>
    <dgm:cxn modelId="{5B72123E-D1D3-4FE3-A99B-E4F8BD6D024C}" type="presParOf" srcId="{E84BA615-70BE-405C-B990-66F55232A1C1}" destId="{D48354EB-22C9-4757-BF3E-96D852AA21F9}" srcOrd="5" destOrd="0" presId="urn:microsoft.com/office/officeart/2008/layout/LinedList"/>
    <dgm:cxn modelId="{D573102C-22F8-4CB9-9945-48AAC1A05881}" type="presParOf" srcId="{D48354EB-22C9-4757-BF3E-96D852AA21F9}" destId="{F5CD4064-AC80-4883-B2B6-C8592245EDD7}" srcOrd="0" destOrd="0" presId="urn:microsoft.com/office/officeart/2008/layout/LinedList"/>
    <dgm:cxn modelId="{D7782132-7167-494E-9E31-F03719F78B6E}" type="presParOf" srcId="{D48354EB-22C9-4757-BF3E-96D852AA21F9}" destId="{54845D5D-6E53-4F49-9499-10BDF7F9AD2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CDC1EF-387B-4DB1-80AC-81277AE53E78}">
      <dgm:prSet/>
      <dgm:spPr/>
      <dgm:t>
        <a:bodyPr/>
        <a:lstStyle/>
        <a:p>
          <a:r>
            <a:rPr lang="cs-CZ" dirty="0"/>
            <a:t>Po obrovském úspěchu první řady se reality show vrací na TV BLOK s napjatě očekávanou druhou sérií. V nových epizodách se opět utkají celebrity v náročných úkolech o prestižní titul Klíče Česka a Slovenska 2025.</a:t>
          </a:r>
          <a:endParaRPr lang="en-US" dirty="0"/>
        </a:p>
      </dgm:t>
    </dgm:pt>
    <dgm:pt modelId="{789D6B0E-1F7F-4177-A59C-F88E96470010}" type="parTrans" cxnId="{9BF78313-F521-499D-B116-AC66C1FD57F4}">
      <dgm:prSet/>
      <dgm:spPr/>
      <dgm:t>
        <a:bodyPr/>
        <a:lstStyle/>
        <a:p>
          <a:endParaRPr lang="en-US"/>
        </a:p>
      </dgm:t>
    </dgm:pt>
    <dgm:pt modelId="{57F328A2-F124-4BD9-B5FB-BC84288714DB}" type="sibTrans" cxnId="{9BF78313-F521-499D-B116-AC66C1FD57F4}">
      <dgm:prSet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PREMIÉRA: od 23. srpna na </a:t>
          </a:r>
          <a:r>
            <a:rPr lang="cs-CZ" dirty="0" err="1"/>
            <a:t>iBloku</a:t>
          </a:r>
          <a:r>
            <a:rPr lang="cs-CZ" dirty="0"/>
            <a:t> a od 30. srpna každou sobotu ve 21:35 na TV BLOK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522474C5-BFD6-43AA-9098-6DF9D1756462}">
      <dgm:prSet/>
      <dgm:spPr/>
      <dgm:t>
        <a:bodyPr/>
        <a:lstStyle/>
        <a:p>
          <a:r>
            <a:rPr lang="cs-CZ"/>
            <a:t>Kdo </a:t>
          </a:r>
          <a:r>
            <a:rPr lang="cs-CZ" dirty="0"/>
            <a:t>si tentokrát odnese vítězství a překoná všechny překážky?</a:t>
          </a:r>
          <a:endParaRPr lang="en-US" dirty="0"/>
        </a:p>
      </dgm:t>
    </dgm:pt>
    <dgm:pt modelId="{1ACFDA58-452E-4CBC-A5F4-422A571B7113}" type="parTrans" cxnId="{E7771D12-6D5E-4D69-9807-C4E58A081739}">
      <dgm:prSet/>
      <dgm:spPr/>
      <dgm:t>
        <a:bodyPr/>
        <a:lstStyle/>
        <a:p>
          <a:endParaRPr lang="cs-CZ"/>
        </a:p>
      </dgm:t>
    </dgm:pt>
    <dgm:pt modelId="{31F7EE67-7DFC-46E0-9975-4E07C663EF90}" type="sibTrans" cxnId="{E7771D12-6D5E-4D69-9807-C4E58A081739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D832D914-F564-4AEF-8FAA-76B27A881FC5}" type="pres">
      <dgm:prSet presAssocID="{26CDC1EF-387B-4DB1-80AC-81277AE53E78}" presName="thickLine" presStyleLbl="alignNode1" presStyleIdx="1" presStyleCnt="3"/>
      <dgm:spPr/>
    </dgm:pt>
    <dgm:pt modelId="{54D2798A-6BC6-4C5E-AE1C-F77315618462}" type="pres">
      <dgm:prSet presAssocID="{26CDC1EF-387B-4DB1-80AC-81277AE53E78}" presName="horz1" presStyleCnt="0"/>
      <dgm:spPr/>
    </dgm:pt>
    <dgm:pt modelId="{FCC0BBF4-B049-46D1-965D-C60BAC5EF16D}" type="pres">
      <dgm:prSet presAssocID="{26CDC1EF-387B-4DB1-80AC-81277AE53E78}" presName="tx1" presStyleLbl="revTx" presStyleIdx="1" presStyleCnt="3"/>
      <dgm:spPr/>
    </dgm:pt>
    <dgm:pt modelId="{01AF4624-5C43-4FB8-94F8-2C99D4D953CA}" type="pres">
      <dgm:prSet presAssocID="{26CDC1EF-387B-4DB1-80AC-81277AE53E78}" presName="vert1" presStyleCnt="0"/>
      <dgm:spPr/>
    </dgm:pt>
    <dgm:pt modelId="{BF2E236A-F36B-439C-A602-6A35EB27B84B}" type="pres">
      <dgm:prSet presAssocID="{522474C5-BFD6-43AA-9098-6DF9D1756462}" presName="thickLine" presStyleLbl="alignNode1" presStyleIdx="2" presStyleCnt="3"/>
      <dgm:spPr/>
    </dgm:pt>
    <dgm:pt modelId="{6FA3CE58-5763-4EDE-8240-83D26B1A7978}" type="pres">
      <dgm:prSet presAssocID="{522474C5-BFD6-43AA-9098-6DF9D1756462}" presName="horz1" presStyleCnt="0"/>
      <dgm:spPr/>
    </dgm:pt>
    <dgm:pt modelId="{D6B02912-A9DC-49DF-A5E1-97E1081A6C70}" type="pres">
      <dgm:prSet presAssocID="{522474C5-BFD6-43AA-9098-6DF9D1756462}" presName="tx1" presStyleLbl="revTx" presStyleIdx="2" presStyleCnt="3"/>
      <dgm:spPr/>
    </dgm:pt>
    <dgm:pt modelId="{583033D3-B53A-4385-858B-A48D4464E075}" type="pres">
      <dgm:prSet presAssocID="{522474C5-BFD6-43AA-9098-6DF9D1756462}" presName="vert1" presStyleCnt="0"/>
      <dgm:spPr/>
    </dgm:pt>
  </dgm:ptLst>
  <dgm:cxnLst>
    <dgm:cxn modelId="{E7771D12-6D5E-4D69-9807-C4E58A081739}" srcId="{9207FFD6-E2A0-4AF7-9F1B-EDED4EC66045}" destId="{522474C5-BFD6-43AA-9098-6DF9D1756462}" srcOrd="2" destOrd="0" parTransId="{1ACFDA58-452E-4CBC-A5F4-422A571B7113}" sibTransId="{31F7EE67-7DFC-46E0-9975-4E07C663EF90}"/>
    <dgm:cxn modelId="{9BF78313-F521-499D-B116-AC66C1FD57F4}" srcId="{9207FFD6-E2A0-4AF7-9F1B-EDED4EC66045}" destId="{26CDC1EF-387B-4DB1-80AC-81277AE53E78}" srcOrd="1" destOrd="0" parTransId="{789D6B0E-1F7F-4177-A59C-F88E96470010}" sibTransId="{57F328A2-F124-4BD9-B5FB-BC84288714DB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832A8169-9DC7-4140-80A2-5E49CCAB8974}" type="presOf" srcId="{26CDC1EF-387B-4DB1-80AC-81277AE53E78}" destId="{FCC0BBF4-B049-46D1-965D-C60BAC5EF16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B89F03D3-C2B9-4D7A-B665-43A3C641736E}" type="presOf" srcId="{522474C5-BFD6-43AA-9098-6DF9D1756462}" destId="{D6B02912-A9DC-49DF-A5E1-97E1081A6C70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4B4E66A-2EF0-4480-B17A-7C1E4333D1DF}" type="presParOf" srcId="{E84BA615-70BE-405C-B990-66F55232A1C1}" destId="{D832D914-F564-4AEF-8FAA-76B27A881FC5}" srcOrd="2" destOrd="0" presId="urn:microsoft.com/office/officeart/2008/layout/LinedList"/>
    <dgm:cxn modelId="{3AC399F4-5AAA-4C0D-B922-7518D285C6BD}" type="presParOf" srcId="{E84BA615-70BE-405C-B990-66F55232A1C1}" destId="{54D2798A-6BC6-4C5E-AE1C-F77315618462}" srcOrd="3" destOrd="0" presId="urn:microsoft.com/office/officeart/2008/layout/LinedList"/>
    <dgm:cxn modelId="{8A8F5A4F-F100-4FFC-8BA7-4CCEE6806947}" type="presParOf" srcId="{54D2798A-6BC6-4C5E-AE1C-F77315618462}" destId="{FCC0BBF4-B049-46D1-965D-C60BAC5EF16D}" srcOrd="0" destOrd="0" presId="urn:microsoft.com/office/officeart/2008/layout/LinedList"/>
    <dgm:cxn modelId="{C9399552-C6FD-4BF9-91F7-349DE26D41D6}" type="presParOf" srcId="{54D2798A-6BC6-4C5E-AE1C-F77315618462}" destId="{01AF4624-5C43-4FB8-94F8-2C99D4D953CA}" srcOrd="1" destOrd="0" presId="urn:microsoft.com/office/officeart/2008/layout/LinedList"/>
    <dgm:cxn modelId="{F476A0C9-599E-4D1D-8658-7F5659F05A34}" type="presParOf" srcId="{E84BA615-70BE-405C-B990-66F55232A1C1}" destId="{BF2E236A-F36B-439C-A602-6A35EB27B84B}" srcOrd="4" destOrd="0" presId="urn:microsoft.com/office/officeart/2008/layout/LinedList"/>
    <dgm:cxn modelId="{9D638261-6440-4497-AFB7-E193DC409BDB}" type="presParOf" srcId="{E84BA615-70BE-405C-B990-66F55232A1C1}" destId="{6FA3CE58-5763-4EDE-8240-83D26B1A7978}" srcOrd="5" destOrd="0" presId="urn:microsoft.com/office/officeart/2008/layout/LinedList"/>
    <dgm:cxn modelId="{2B48DAEE-654E-4A07-8DBF-7493287DFBEA}" type="presParOf" srcId="{6FA3CE58-5763-4EDE-8240-83D26B1A7978}" destId="{D6B02912-A9DC-49DF-A5E1-97E1081A6C70}" srcOrd="0" destOrd="0" presId="urn:microsoft.com/office/officeart/2008/layout/LinedList"/>
    <dgm:cxn modelId="{012A291D-C3B2-410D-9F42-EE9BA18C2AA3}" type="presParOf" srcId="{6FA3CE58-5763-4EDE-8240-83D26B1A7978}" destId="{583033D3-B53A-4385-858B-A48D4464E07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Dovolená s tchýní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78149E06-02FF-46FB-8B53-6FB680FA362F}">
      <dgm:prSet/>
      <dgm:spPr/>
      <dgm:t>
        <a:bodyPr/>
        <a:lstStyle/>
        <a:p>
          <a:r>
            <a:rPr lang="cs-CZ" dirty="0"/>
            <a:t>Hrozny osudu</a:t>
          </a:r>
          <a:endParaRPr lang="en-US" dirty="0"/>
        </a:p>
      </dgm:t>
    </dgm:pt>
    <dgm:pt modelId="{FBBC79FB-82A6-4C59-8FBF-FE759B14387D}" type="parTrans" cxnId="{8FEB91D1-DB16-4A37-B06A-F0E9621F19D8}">
      <dgm:prSet/>
      <dgm:spPr/>
      <dgm:t>
        <a:bodyPr/>
        <a:lstStyle/>
        <a:p>
          <a:endParaRPr lang="cs-CZ"/>
        </a:p>
      </dgm:t>
    </dgm:pt>
    <dgm:pt modelId="{13B1F2CC-B2FA-4E7F-821C-BD17A624AE67}" type="sibTrans" cxnId="{8FEB91D1-DB16-4A37-B06A-F0E9621F19D8}">
      <dgm:prSet/>
      <dgm:spPr/>
      <dgm:t>
        <a:bodyPr/>
        <a:lstStyle/>
        <a:p>
          <a:endParaRPr lang="cs-CZ"/>
        </a:p>
      </dgm:t>
    </dgm:pt>
    <dgm:pt modelId="{1E06E003-5DB5-4113-B413-1EE730CACB53}">
      <dgm:prSet/>
      <dgm:spPr/>
      <dgm:t>
        <a:bodyPr/>
        <a:lstStyle/>
        <a:p>
          <a:r>
            <a:rPr lang="cs-CZ" dirty="0"/>
            <a:t>Poslední objednávka</a:t>
          </a:r>
          <a:endParaRPr lang="en-US" dirty="0"/>
        </a:p>
      </dgm:t>
    </dgm:pt>
    <dgm:pt modelId="{257B8513-5C31-480A-A6B7-176AB3D80208}" type="parTrans" cxnId="{38D64734-13AC-4D9A-8495-C3253682B539}">
      <dgm:prSet/>
      <dgm:spPr/>
      <dgm:t>
        <a:bodyPr/>
        <a:lstStyle/>
        <a:p>
          <a:endParaRPr lang="cs-CZ"/>
        </a:p>
      </dgm:t>
    </dgm:pt>
    <dgm:pt modelId="{90671964-464E-400B-AD63-2B8E50C743B0}" type="sibTrans" cxnId="{38D64734-13AC-4D9A-8495-C3253682B539}">
      <dgm:prSet/>
      <dgm:spPr/>
      <dgm:t>
        <a:bodyPr/>
        <a:lstStyle/>
        <a:p>
          <a:endParaRPr lang="cs-CZ"/>
        </a:p>
      </dgm:t>
    </dgm:pt>
    <dgm:pt modelId="{25AEAF1C-7654-4BFA-A26E-89157C207BC4}">
      <dgm:prSet/>
      <dgm:spPr/>
      <dgm:t>
        <a:bodyPr/>
        <a:lstStyle/>
        <a:p>
          <a:r>
            <a:rPr lang="cs-CZ"/>
            <a:t>Léto, láska a trapasy</a:t>
          </a:r>
          <a:endParaRPr lang="en-US" dirty="0"/>
        </a:p>
      </dgm:t>
    </dgm:pt>
    <dgm:pt modelId="{3D05059D-9035-40DE-900D-63CC4D330522}" type="parTrans" cxnId="{40C18186-7D10-4A23-AE88-E77EC850CF27}">
      <dgm:prSet/>
      <dgm:spPr/>
      <dgm:t>
        <a:bodyPr/>
        <a:lstStyle/>
        <a:p>
          <a:endParaRPr lang="cs-CZ"/>
        </a:p>
      </dgm:t>
    </dgm:pt>
    <dgm:pt modelId="{ED348644-1423-411C-BF7D-0B26C8D22E08}" type="sibTrans" cxnId="{40C18186-7D10-4A23-AE88-E77EC850CF27}">
      <dgm:prSet/>
      <dgm:spPr/>
      <dgm:t>
        <a:bodyPr/>
        <a:lstStyle/>
        <a:p>
          <a:endParaRPr lang="cs-CZ"/>
        </a:p>
      </dgm:t>
    </dgm:pt>
    <dgm:pt modelId="{99C08592-AA84-4641-9C98-544E4246DC0B}">
      <dgm:prSet/>
      <dgm:spPr/>
      <dgm:t>
        <a:bodyPr/>
        <a:lstStyle/>
        <a:p>
          <a:r>
            <a:rPr lang="cs-CZ" dirty="0"/>
            <a:t>Máma na roztrhání</a:t>
          </a:r>
          <a:endParaRPr lang="en-US" dirty="0"/>
        </a:p>
      </dgm:t>
    </dgm:pt>
    <dgm:pt modelId="{2593F58A-EC2B-431B-A849-7F441D5E1CB1}" type="parTrans" cxnId="{62B90F8C-7E68-47B6-A4C0-205A2C9D6EF7}">
      <dgm:prSet/>
      <dgm:spPr/>
      <dgm:t>
        <a:bodyPr/>
        <a:lstStyle/>
        <a:p>
          <a:endParaRPr lang="cs-CZ"/>
        </a:p>
      </dgm:t>
    </dgm:pt>
    <dgm:pt modelId="{A2048F2C-A9C7-4099-AF6B-4B4B7347869C}" type="sibTrans" cxnId="{62B90F8C-7E68-47B6-A4C0-205A2C9D6EF7}">
      <dgm:prSet/>
      <dgm:spPr/>
      <dgm:t>
        <a:bodyPr/>
        <a:lstStyle/>
        <a:p>
          <a:endParaRPr lang="cs-CZ"/>
        </a:p>
      </dgm:t>
    </dgm:pt>
    <dgm:pt modelId="{838496AA-2C48-47EF-9825-E41DF296F310}">
      <dgm:prSet/>
      <dgm:spPr/>
      <dgm:t>
        <a:bodyPr/>
        <a:lstStyle/>
        <a:p>
          <a:r>
            <a:rPr lang="cs-CZ" dirty="0"/>
            <a:t>Taneční horečka</a:t>
          </a:r>
          <a:endParaRPr lang="en-US" dirty="0"/>
        </a:p>
      </dgm:t>
    </dgm:pt>
    <dgm:pt modelId="{E40FBCE2-C0FC-4236-B5EF-AC5C0A985791}" type="parTrans" cxnId="{1274C8BB-7433-439B-9057-7270797B72AF}">
      <dgm:prSet/>
      <dgm:spPr/>
      <dgm:t>
        <a:bodyPr/>
        <a:lstStyle/>
        <a:p>
          <a:endParaRPr lang="cs-CZ"/>
        </a:p>
      </dgm:t>
    </dgm:pt>
    <dgm:pt modelId="{6F6B2E86-1ACF-4AC0-966D-EBEEB926FED2}" type="sibTrans" cxnId="{1274C8BB-7433-439B-9057-7270797B72AF}">
      <dgm:prSet/>
      <dgm:spPr/>
      <dgm:t>
        <a:bodyPr/>
        <a:lstStyle/>
        <a:p>
          <a:endParaRPr lang="cs-CZ"/>
        </a:p>
      </dgm:t>
    </dgm:pt>
    <dgm:pt modelId="{04B27752-456B-47B0-A80B-63786D1967AA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FB64CA77-FD1D-4B77-B291-C32BAE23BB10}" type="pres">
      <dgm:prSet presAssocID="{1451BE90-5931-445B-B590-AC2D38A96E93}" presName="thickLine" presStyleLbl="alignNode1" presStyleIdx="0" presStyleCnt="6"/>
      <dgm:spPr/>
    </dgm:pt>
    <dgm:pt modelId="{073EA696-65ED-4E88-8AA5-9D1521317130}" type="pres">
      <dgm:prSet presAssocID="{1451BE90-5931-445B-B590-AC2D38A96E93}" presName="horz1" presStyleCnt="0"/>
      <dgm:spPr/>
    </dgm:pt>
    <dgm:pt modelId="{3B22240D-CCD7-49ED-9568-C6F48C00400C}" type="pres">
      <dgm:prSet presAssocID="{1451BE90-5931-445B-B590-AC2D38A96E93}" presName="tx1" presStyleLbl="revTx" presStyleIdx="0" presStyleCnt="6"/>
      <dgm:spPr/>
    </dgm:pt>
    <dgm:pt modelId="{C2C0E3D3-9CEB-4C67-9EC7-49CC2320D4E0}" type="pres">
      <dgm:prSet presAssocID="{1451BE90-5931-445B-B590-AC2D38A96E93}" presName="vert1" presStyleCnt="0"/>
      <dgm:spPr/>
    </dgm:pt>
    <dgm:pt modelId="{848CFB43-660D-44DA-BC1F-8F6423829402}" type="pres">
      <dgm:prSet presAssocID="{838496AA-2C48-47EF-9825-E41DF296F310}" presName="thickLine" presStyleLbl="alignNode1" presStyleIdx="1" presStyleCnt="6"/>
      <dgm:spPr/>
    </dgm:pt>
    <dgm:pt modelId="{F3F5BB7A-A4C7-4D31-B9A1-92EEC50FB052}" type="pres">
      <dgm:prSet presAssocID="{838496AA-2C48-47EF-9825-E41DF296F310}" presName="horz1" presStyleCnt="0"/>
      <dgm:spPr/>
    </dgm:pt>
    <dgm:pt modelId="{918F1132-9C61-4D97-8DEE-45DAD8ECCA80}" type="pres">
      <dgm:prSet presAssocID="{838496AA-2C48-47EF-9825-E41DF296F310}" presName="tx1" presStyleLbl="revTx" presStyleIdx="1" presStyleCnt="6"/>
      <dgm:spPr/>
    </dgm:pt>
    <dgm:pt modelId="{BD8C520F-2D9E-4272-AB60-661C6B9D2E09}" type="pres">
      <dgm:prSet presAssocID="{838496AA-2C48-47EF-9825-E41DF296F310}" presName="vert1" presStyleCnt="0"/>
      <dgm:spPr/>
    </dgm:pt>
    <dgm:pt modelId="{BAD6248B-0D4B-4D87-8778-E13B31FAE556}" type="pres">
      <dgm:prSet presAssocID="{78149E06-02FF-46FB-8B53-6FB680FA362F}" presName="thickLine" presStyleLbl="alignNode1" presStyleIdx="2" presStyleCnt="6"/>
      <dgm:spPr/>
    </dgm:pt>
    <dgm:pt modelId="{E7ABEBD7-0E55-4A88-B77F-15172EE538F6}" type="pres">
      <dgm:prSet presAssocID="{78149E06-02FF-46FB-8B53-6FB680FA362F}" presName="horz1" presStyleCnt="0"/>
      <dgm:spPr/>
    </dgm:pt>
    <dgm:pt modelId="{EF9B20BC-1BC6-40CD-B9B9-5443853006D2}" type="pres">
      <dgm:prSet presAssocID="{78149E06-02FF-46FB-8B53-6FB680FA362F}" presName="tx1" presStyleLbl="revTx" presStyleIdx="2" presStyleCnt="6"/>
      <dgm:spPr/>
    </dgm:pt>
    <dgm:pt modelId="{0F1D8789-9DBB-46AB-8723-6AC90B400F0A}" type="pres">
      <dgm:prSet presAssocID="{78149E06-02FF-46FB-8B53-6FB680FA362F}" presName="vert1" presStyleCnt="0"/>
      <dgm:spPr/>
    </dgm:pt>
    <dgm:pt modelId="{EA965452-3B73-4612-8286-AB7681875A32}" type="pres">
      <dgm:prSet presAssocID="{1E06E003-5DB5-4113-B413-1EE730CACB53}" presName="thickLine" presStyleLbl="alignNode1" presStyleIdx="3" presStyleCnt="6"/>
      <dgm:spPr/>
    </dgm:pt>
    <dgm:pt modelId="{EF556CE3-8A7E-443E-ACE1-CA21D3A896D0}" type="pres">
      <dgm:prSet presAssocID="{1E06E003-5DB5-4113-B413-1EE730CACB53}" presName="horz1" presStyleCnt="0"/>
      <dgm:spPr/>
    </dgm:pt>
    <dgm:pt modelId="{13D5EBFE-19E5-4D81-8955-CBB115A654F1}" type="pres">
      <dgm:prSet presAssocID="{1E06E003-5DB5-4113-B413-1EE730CACB53}" presName="tx1" presStyleLbl="revTx" presStyleIdx="3" presStyleCnt="6"/>
      <dgm:spPr/>
    </dgm:pt>
    <dgm:pt modelId="{5EB83F72-BE5C-48B3-885E-9C981E837385}" type="pres">
      <dgm:prSet presAssocID="{1E06E003-5DB5-4113-B413-1EE730CACB53}" presName="vert1" presStyleCnt="0"/>
      <dgm:spPr/>
    </dgm:pt>
    <dgm:pt modelId="{9136D208-2C7E-47C3-B8E6-93780933E8CD}" type="pres">
      <dgm:prSet presAssocID="{25AEAF1C-7654-4BFA-A26E-89157C207BC4}" presName="thickLine" presStyleLbl="alignNode1" presStyleIdx="4" presStyleCnt="6"/>
      <dgm:spPr/>
    </dgm:pt>
    <dgm:pt modelId="{7B9FE71A-0867-4294-B29D-42B8138348DA}" type="pres">
      <dgm:prSet presAssocID="{25AEAF1C-7654-4BFA-A26E-89157C207BC4}" presName="horz1" presStyleCnt="0"/>
      <dgm:spPr/>
    </dgm:pt>
    <dgm:pt modelId="{9E242D88-F042-46DB-B5BF-AFB52AE01752}" type="pres">
      <dgm:prSet presAssocID="{25AEAF1C-7654-4BFA-A26E-89157C207BC4}" presName="tx1" presStyleLbl="revTx" presStyleIdx="4" presStyleCnt="6"/>
      <dgm:spPr/>
    </dgm:pt>
    <dgm:pt modelId="{3C126716-8FA2-43F8-BC6E-52F46D69134E}" type="pres">
      <dgm:prSet presAssocID="{25AEAF1C-7654-4BFA-A26E-89157C207BC4}" presName="vert1" presStyleCnt="0"/>
      <dgm:spPr/>
    </dgm:pt>
    <dgm:pt modelId="{957D1723-4B22-4887-B251-55662EE58CC2}" type="pres">
      <dgm:prSet presAssocID="{99C08592-AA84-4641-9C98-544E4246DC0B}" presName="thickLine" presStyleLbl="alignNode1" presStyleIdx="5" presStyleCnt="6"/>
      <dgm:spPr/>
    </dgm:pt>
    <dgm:pt modelId="{F4F0B1C7-A2EC-417E-A8C4-76B9A124BC51}" type="pres">
      <dgm:prSet presAssocID="{99C08592-AA84-4641-9C98-544E4246DC0B}" presName="horz1" presStyleCnt="0"/>
      <dgm:spPr/>
    </dgm:pt>
    <dgm:pt modelId="{105D7052-AFBA-49E3-8054-74B4BD349B1E}" type="pres">
      <dgm:prSet presAssocID="{99C08592-AA84-4641-9C98-544E4246DC0B}" presName="tx1" presStyleLbl="revTx" presStyleIdx="5" presStyleCnt="6"/>
      <dgm:spPr/>
    </dgm:pt>
    <dgm:pt modelId="{BA4897DB-A874-4102-95B7-32DF93FA9772}" type="pres">
      <dgm:prSet presAssocID="{99C08592-AA84-4641-9C98-544E4246DC0B}" presName="vert1" presStyleCnt="0"/>
      <dgm:spPr/>
    </dgm:pt>
  </dgm:ptLst>
  <dgm:cxnLst>
    <dgm:cxn modelId="{324BFA08-3E12-4651-BD4C-BC94A5205B63}" type="presOf" srcId="{99C08592-AA84-4641-9C98-544E4246DC0B}" destId="{105D7052-AFBA-49E3-8054-74B4BD349B1E}" srcOrd="0" destOrd="0" presId="urn:microsoft.com/office/officeart/2008/layout/LinedList"/>
    <dgm:cxn modelId="{38D64734-13AC-4D9A-8495-C3253682B539}" srcId="{9207FFD6-E2A0-4AF7-9F1B-EDED4EC66045}" destId="{1E06E003-5DB5-4113-B413-1EE730CACB53}" srcOrd="3" destOrd="0" parTransId="{257B8513-5C31-480A-A6B7-176AB3D80208}" sibTransId="{90671964-464E-400B-AD63-2B8E50C743B0}"/>
    <dgm:cxn modelId="{93D3C542-29CB-4C05-8257-09742E6C83A1}" type="presOf" srcId="{9207FFD6-E2A0-4AF7-9F1B-EDED4EC66045}" destId="{04B27752-456B-47B0-A80B-63786D1967AA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2CAA9452-5985-4543-B992-9ADC17E1F1D8}" type="presOf" srcId="{1451BE90-5931-445B-B590-AC2D38A96E93}" destId="{3B22240D-CCD7-49ED-9568-C6F48C00400C}" srcOrd="0" destOrd="0" presId="urn:microsoft.com/office/officeart/2008/layout/LinedList"/>
    <dgm:cxn modelId="{0F9B8875-01BE-4D79-913B-DD3F656ACCBE}" type="presOf" srcId="{838496AA-2C48-47EF-9825-E41DF296F310}" destId="{918F1132-9C61-4D97-8DEE-45DAD8ECCA80}" srcOrd="0" destOrd="0" presId="urn:microsoft.com/office/officeart/2008/layout/LinedList"/>
    <dgm:cxn modelId="{8D66D079-6F2E-423E-8CD8-055AD09D44F8}" type="presOf" srcId="{25AEAF1C-7654-4BFA-A26E-89157C207BC4}" destId="{9E242D88-F042-46DB-B5BF-AFB52AE01752}" srcOrd="0" destOrd="0" presId="urn:microsoft.com/office/officeart/2008/layout/LinedList"/>
    <dgm:cxn modelId="{40C18186-7D10-4A23-AE88-E77EC850CF27}" srcId="{9207FFD6-E2A0-4AF7-9F1B-EDED4EC66045}" destId="{25AEAF1C-7654-4BFA-A26E-89157C207BC4}" srcOrd="4" destOrd="0" parTransId="{3D05059D-9035-40DE-900D-63CC4D330522}" sibTransId="{ED348644-1423-411C-BF7D-0B26C8D22E08}"/>
    <dgm:cxn modelId="{62B90F8C-7E68-47B6-A4C0-205A2C9D6EF7}" srcId="{9207FFD6-E2A0-4AF7-9F1B-EDED4EC66045}" destId="{99C08592-AA84-4641-9C98-544E4246DC0B}" srcOrd="5" destOrd="0" parTransId="{2593F58A-EC2B-431B-A849-7F441D5E1CB1}" sibTransId="{A2048F2C-A9C7-4099-AF6B-4B4B7347869C}"/>
    <dgm:cxn modelId="{4CB0558D-9919-4991-9705-21F007288B53}" type="presOf" srcId="{1E06E003-5DB5-4113-B413-1EE730CACB53}" destId="{13D5EBFE-19E5-4D81-8955-CBB115A654F1}" srcOrd="0" destOrd="0" presId="urn:microsoft.com/office/officeart/2008/layout/LinedList"/>
    <dgm:cxn modelId="{1274C8BB-7433-439B-9057-7270797B72AF}" srcId="{9207FFD6-E2A0-4AF7-9F1B-EDED4EC66045}" destId="{838496AA-2C48-47EF-9825-E41DF296F310}" srcOrd="1" destOrd="0" parTransId="{E40FBCE2-C0FC-4236-B5EF-AC5C0A985791}" sibTransId="{6F6B2E86-1ACF-4AC0-966D-EBEEB926FED2}"/>
    <dgm:cxn modelId="{8FEB91D1-DB16-4A37-B06A-F0E9621F19D8}" srcId="{9207FFD6-E2A0-4AF7-9F1B-EDED4EC66045}" destId="{78149E06-02FF-46FB-8B53-6FB680FA362F}" srcOrd="2" destOrd="0" parTransId="{FBBC79FB-82A6-4C59-8FBF-FE759B14387D}" sibTransId="{13B1F2CC-B2FA-4E7F-821C-BD17A624AE67}"/>
    <dgm:cxn modelId="{08E2EDDE-3092-40A6-9CBE-43AB82EBB69C}" type="presOf" srcId="{78149E06-02FF-46FB-8B53-6FB680FA362F}" destId="{EF9B20BC-1BC6-40CD-B9B9-5443853006D2}" srcOrd="0" destOrd="0" presId="urn:microsoft.com/office/officeart/2008/layout/LinedList"/>
    <dgm:cxn modelId="{C7B3DF22-E43D-4BC0-B049-5F5A6A862A44}" type="presParOf" srcId="{04B27752-456B-47B0-A80B-63786D1967AA}" destId="{FB64CA77-FD1D-4B77-B291-C32BAE23BB10}" srcOrd="0" destOrd="0" presId="urn:microsoft.com/office/officeart/2008/layout/LinedList"/>
    <dgm:cxn modelId="{424C46AB-A6DC-480A-8A5B-C3FA453C5937}" type="presParOf" srcId="{04B27752-456B-47B0-A80B-63786D1967AA}" destId="{073EA696-65ED-4E88-8AA5-9D1521317130}" srcOrd="1" destOrd="0" presId="urn:microsoft.com/office/officeart/2008/layout/LinedList"/>
    <dgm:cxn modelId="{7AC30494-C749-4033-BF9C-4DAC2459A7F2}" type="presParOf" srcId="{073EA696-65ED-4E88-8AA5-9D1521317130}" destId="{3B22240D-CCD7-49ED-9568-C6F48C00400C}" srcOrd="0" destOrd="0" presId="urn:microsoft.com/office/officeart/2008/layout/LinedList"/>
    <dgm:cxn modelId="{5DAFB3C5-1396-4248-9EE5-CE35987C7F09}" type="presParOf" srcId="{073EA696-65ED-4E88-8AA5-9D1521317130}" destId="{C2C0E3D3-9CEB-4C67-9EC7-49CC2320D4E0}" srcOrd="1" destOrd="0" presId="urn:microsoft.com/office/officeart/2008/layout/LinedList"/>
    <dgm:cxn modelId="{40BE2E93-F9EE-4D7C-B6AA-6257911E37C5}" type="presParOf" srcId="{04B27752-456B-47B0-A80B-63786D1967AA}" destId="{848CFB43-660D-44DA-BC1F-8F6423829402}" srcOrd="2" destOrd="0" presId="urn:microsoft.com/office/officeart/2008/layout/LinedList"/>
    <dgm:cxn modelId="{29909258-7E3A-42E7-8E8D-A3AA5965E634}" type="presParOf" srcId="{04B27752-456B-47B0-A80B-63786D1967AA}" destId="{F3F5BB7A-A4C7-4D31-B9A1-92EEC50FB052}" srcOrd="3" destOrd="0" presId="urn:microsoft.com/office/officeart/2008/layout/LinedList"/>
    <dgm:cxn modelId="{D9229FF8-61F2-4C06-A16B-711747632528}" type="presParOf" srcId="{F3F5BB7A-A4C7-4D31-B9A1-92EEC50FB052}" destId="{918F1132-9C61-4D97-8DEE-45DAD8ECCA80}" srcOrd="0" destOrd="0" presId="urn:microsoft.com/office/officeart/2008/layout/LinedList"/>
    <dgm:cxn modelId="{D11E113D-455B-4E98-9940-DF211348CBE3}" type="presParOf" srcId="{F3F5BB7A-A4C7-4D31-B9A1-92EEC50FB052}" destId="{BD8C520F-2D9E-4272-AB60-661C6B9D2E09}" srcOrd="1" destOrd="0" presId="urn:microsoft.com/office/officeart/2008/layout/LinedList"/>
    <dgm:cxn modelId="{318E3763-A15B-4C81-99E4-E3D5EE9AE34A}" type="presParOf" srcId="{04B27752-456B-47B0-A80B-63786D1967AA}" destId="{BAD6248B-0D4B-4D87-8778-E13B31FAE556}" srcOrd="4" destOrd="0" presId="urn:microsoft.com/office/officeart/2008/layout/LinedList"/>
    <dgm:cxn modelId="{DFE337C1-8CD4-4208-8B0F-9BEEA3115B39}" type="presParOf" srcId="{04B27752-456B-47B0-A80B-63786D1967AA}" destId="{E7ABEBD7-0E55-4A88-B77F-15172EE538F6}" srcOrd="5" destOrd="0" presId="urn:microsoft.com/office/officeart/2008/layout/LinedList"/>
    <dgm:cxn modelId="{BE54EF1D-5062-4CFE-AE32-04FB708F7511}" type="presParOf" srcId="{E7ABEBD7-0E55-4A88-B77F-15172EE538F6}" destId="{EF9B20BC-1BC6-40CD-B9B9-5443853006D2}" srcOrd="0" destOrd="0" presId="urn:microsoft.com/office/officeart/2008/layout/LinedList"/>
    <dgm:cxn modelId="{488D0F1F-A616-4619-8517-9DF7C9024941}" type="presParOf" srcId="{E7ABEBD7-0E55-4A88-B77F-15172EE538F6}" destId="{0F1D8789-9DBB-46AB-8723-6AC90B400F0A}" srcOrd="1" destOrd="0" presId="urn:microsoft.com/office/officeart/2008/layout/LinedList"/>
    <dgm:cxn modelId="{C60E7F98-1C87-44F0-8E2A-7090AFCED5D2}" type="presParOf" srcId="{04B27752-456B-47B0-A80B-63786D1967AA}" destId="{EA965452-3B73-4612-8286-AB7681875A32}" srcOrd="6" destOrd="0" presId="urn:microsoft.com/office/officeart/2008/layout/LinedList"/>
    <dgm:cxn modelId="{2260A680-8CBA-467C-84ED-EF65ED102EE4}" type="presParOf" srcId="{04B27752-456B-47B0-A80B-63786D1967AA}" destId="{EF556CE3-8A7E-443E-ACE1-CA21D3A896D0}" srcOrd="7" destOrd="0" presId="urn:microsoft.com/office/officeart/2008/layout/LinedList"/>
    <dgm:cxn modelId="{3EB367E6-5060-4E45-B0AF-DF2A0BA863B7}" type="presParOf" srcId="{EF556CE3-8A7E-443E-ACE1-CA21D3A896D0}" destId="{13D5EBFE-19E5-4D81-8955-CBB115A654F1}" srcOrd="0" destOrd="0" presId="urn:microsoft.com/office/officeart/2008/layout/LinedList"/>
    <dgm:cxn modelId="{6D8B1F18-6B5D-4F42-81CA-6FACA83FEFEE}" type="presParOf" srcId="{EF556CE3-8A7E-443E-ACE1-CA21D3A896D0}" destId="{5EB83F72-BE5C-48B3-885E-9C981E837385}" srcOrd="1" destOrd="0" presId="urn:microsoft.com/office/officeart/2008/layout/LinedList"/>
    <dgm:cxn modelId="{92399C14-2951-4806-827E-C4983F7BEC3F}" type="presParOf" srcId="{04B27752-456B-47B0-A80B-63786D1967AA}" destId="{9136D208-2C7E-47C3-B8E6-93780933E8CD}" srcOrd="8" destOrd="0" presId="urn:microsoft.com/office/officeart/2008/layout/LinedList"/>
    <dgm:cxn modelId="{52969FA5-B3E6-4677-B85C-096E06FA4AA1}" type="presParOf" srcId="{04B27752-456B-47B0-A80B-63786D1967AA}" destId="{7B9FE71A-0867-4294-B29D-42B8138348DA}" srcOrd="9" destOrd="0" presId="urn:microsoft.com/office/officeart/2008/layout/LinedList"/>
    <dgm:cxn modelId="{54434DAC-79B8-48C3-8F42-58D397EAC5A0}" type="presParOf" srcId="{7B9FE71A-0867-4294-B29D-42B8138348DA}" destId="{9E242D88-F042-46DB-B5BF-AFB52AE01752}" srcOrd="0" destOrd="0" presId="urn:microsoft.com/office/officeart/2008/layout/LinedList"/>
    <dgm:cxn modelId="{9F8CC3E8-EB56-42F0-AF2A-A00B09F81C49}" type="presParOf" srcId="{7B9FE71A-0867-4294-B29D-42B8138348DA}" destId="{3C126716-8FA2-43F8-BC6E-52F46D69134E}" srcOrd="1" destOrd="0" presId="urn:microsoft.com/office/officeart/2008/layout/LinedList"/>
    <dgm:cxn modelId="{DB77D3EA-2F30-4889-A59F-70F072B2D5A5}" type="presParOf" srcId="{04B27752-456B-47B0-A80B-63786D1967AA}" destId="{957D1723-4B22-4887-B251-55662EE58CC2}" srcOrd="10" destOrd="0" presId="urn:microsoft.com/office/officeart/2008/layout/LinedList"/>
    <dgm:cxn modelId="{E7F067DB-E552-45F2-9D7D-5366B9909C3E}" type="presParOf" srcId="{04B27752-456B-47B0-A80B-63786D1967AA}" destId="{F4F0B1C7-A2EC-417E-A8C4-76B9A124BC51}" srcOrd="11" destOrd="0" presId="urn:microsoft.com/office/officeart/2008/layout/LinedList"/>
    <dgm:cxn modelId="{D5192AD2-8FFE-4C49-89FD-B0185A3BCA1E}" type="presParOf" srcId="{F4F0B1C7-A2EC-417E-A8C4-76B9A124BC51}" destId="{105D7052-AFBA-49E3-8054-74B4BD349B1E}" srcOrd="0" destOrd="0" presId="urn:microsoft.com/office/officeart/2008/layout/LinedList"/>
    <dgm:cxn modelId="{199646AB-DF33-4215-88B9-BEFB129CA9A6}" type="presParOf" srcId="{F4F0B1C7-A2EC-417E-A8C4-76B9A124BC51}" destId="{BA4897DB-A874-4102-95B7-32DF93FA97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Pravda podle Bohouše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D1FA8030-93BA-4322-98B3-4FDEF7000BAA}">
      <dgm:prSet/>
      <dgm:spPr/>
      <dgm:t>
        <a:bodyPr/>
        <a:lstStyle/>
        <a:p>
          <a:r>
            <a:rPr lang="cs-CZ" dirty="0"/>
            <a:t>Sousedé na zabití</a:t>
          </a:r>
          <a:endParaRPr lang="en-US" dirty="0"/>
        </a:p>
      </dgm:t>
    </dgm:pt>
    <dgm:pt modelId="{089F9D4F-D9FC-4599-99C0-1611B32EDE84}" type="parTrans" cxnId="{BB5CC85C-5948-4078-9F04-062713C1CFD3}">
      <dgm:prSet/>
      <dgm:spPr/>
      <dgm:t>
        <a:bodyPr/>
        <a:lstStyle/>
        <a:p>
          <a:endParaRPr lang="cs-CZ"/>
        </a:p>
      </dgm:t>
    </dgm:pt>
    <dgm:pt modelId="{D8D0EB3B-B17E-4FF5-B2CD-DD267D928E9A}" type="sibTrans" cxnId="{BB5CC85C-5948-4078-9F04-062713C1CFD3}">
      <dgm:prSet/>
      <dgm:spPr/>
      <dgm:t>
        <a:bodyPr/>
        <a:lstStyle/>
        <a:p>
          <a:endParaRPr lang="cs-CZ"/>
        </a:p>
      </dgm:t>
    </dgm:pt>
    <dgm:pt modelId="{9EF6CB40-10DE-4DA4-9DF6-91C24321397B}">
      <dgm:prSet/>
      <dgm:spPr/>
      <dgm:t>
        <a:bodyPr/>
        <a:lstStyle/>
        <a:p>
          <a:r>
            <a:rPr lang="cs-CZ" dirty="0"/>
            <a:t>Krok do neznáma</a:t>
          </a:r>
          <a:endParaRPr lang="en-US" dirty="0"/>
        </a:p>
      </dgm:t>
    </dgm:pt>
    <dgm:pt modelId="{A8EB6A0E-E24B-445A-B660-169363D21196}" type="parTrans" cxnId="{E3213DAF-2BD0-408C-BC0D-05522942EBC5}">
      <dgm:prSet/>
      <dgm:spPr/>
      <dgm:t>
        <a:bodyPr/>
        <a:lstStyle/>
        <a:p>
          <a:endParaRPr lang="cs-CZ"/>
        </a:p>
      </dgm:t>
    </dgm:pt>
    <dgm:pt modelId="{845E12B6-AD31-48C9-9492-5322E4EE9B01}" type="sibTrans" cxnId="{E3213DAF-2BD0-408C-BC0D-05522942EBC5}">
      <dgm:prSet/>
      <dgm:spPr/>
      <dgm:t>
        <a:bodyPr/>
        <a:lstStyle/>
        <a:p>
          <a:endParaRPr lang="cs-CZ"/>
        </a:p>
      </dgm:t>
    </dgm:pt>
    <dgm:pt modelId="{33458980-11A8-4FBB-B495-B756F5C5913C}">
      <dgm:prSet/>
      <dgm:spPr/>
      <dgm:t>
        <a:bodyPr/>
        <a:lstStyle/>
        <a:p>
          <a:r>
            <a:rPr lang="cs-CZ" dirty="0"/>
            <a:t>Unavené štěstí</a:t>
          </a:r>
          <a:endParaRPr lang="en-US" dirty="0"/>
        </a:p>
      </dgm:t>
    </dgm:pt>
    <dgm:pt modelId="{143322B2-0051-4853-A954-EC635FB96DA2}" type="parTrans" cxnId="{9C884AD8-AE39-44B1-9A5D-826F5906F991}">
      <dgm:prSet/>
      <dgm:spPr/>
      <dgm:t>
        <a:bodyPr/>
        <a:lstStyle/>
        <a:p>
          <a:endParaRPr lang="cs-CZ"/>
        </a:p>
      </dgm:t>
    </dgm:pt>
    <dgm:pt modelId="{06656444-4A48-4CE1-ADCE-982C30E7F5ED}" type="sibTrans" cxnId="{9C884AD8-AE39-44B1-9A5D-826F5906F991}">
      <dgm:prSet/>
      <dgm:spPr/>
      <dgm:t>
        <a:bodyPr/>
        <a:lstStyle/>
        <a:p>
          <a:endParaRPr lang="cs-CZ"/>
        </a:p>
      </dgm:t>
    </dgm:pt>
    <dgm:pt modelId="{0DFA71F1-C964-4C17-A9B9-F12AE1AF0EEB}">
      <dgm:prSet/>
      <dgm:spPr/>
      <dgm:t>
        <a:bodyPr/>
        <a:lstStyle/>
        <a:p>
          <a:r>
            <a:rPr lang="cs-CZ" dirty="0"/>
            <a:t>Chyták na svatebčany</a:t>
          </a:r>
          <a:endParaRPr lang="en-US" dirty="0"/>
        </a:p>
      </dgm:t>
    </dgm:pt>
    <dgm:pt modelId="{F2B03AF1-0783-4B34-94ED-1CF5C7D017D8}" type="parTrans" cxnId="{42AC06C5-5232-49AD-97AE-21F6D20307C8}">
      <dgm:prSet/>
      <dgm:spPr/>
      <dgm:t>
        <a:bodyPr/>
        <a:lstStyle/>
        <a:p>
          <a:endParaRPr lang="cs-CZ"/>
        </a:p>
      </dgm:t>
    </dgm:pt>
    <dgm:pt modelId="{2AEDF8CB-6BA7-4DAF-8A58-29080716A77D}" type="sibTrans" cxnId="{42AC06C5-5232-49AD-97AE-21F6D20307C8}">
      <dgm:prSet/>
      <dgm:spPr/>
      <dgm:t>
        <a:bodyPr/>
        <a:lstStyle/>
        <a:p>
          <a:endParaRPr lang="cs-CZ"/>
        </a:p>
      </dgm:t>
    </dgm:pt>
    <dgm:pt modelId="{9B3BCD6F-BAB5-45E6-A7C1-C5D39AD3EB47}">
      <dgm:prSet/>
      <dgm:spPr/>
      <dgm:t>
        <a:bodyPr/>
        <a:lstStyle/>
        <a:p>
          <a:r>
            <a:rPr lang="cs-CZ" dirty="0"/>
            <a:t>První stopa mrtvého muže</a:t>
          </a:r>
          <a:endParaRPr lang="en-US" dirty="0"/>
        </a:p>
      </dgm:t>
    </dgm:pt>
    <dgm:pt modelId="{FA2BD567-B480-46CF-99FD-2F530EAC4F7B}" type="parTrans" cxnId="{370CB46C-E7FB-4554-B426-7D463A7E5ADE}">
      <dgm:prSet/>
      <dgm:spPr/>
      <dgm:t>
        <a:bodyPr/>
        <a:lstStyle/>
        <a:p>
          <a:endParaRPr lang="cs-CZ"/>
        </a:p>
      </dgm:t>
    </dgm:pt>
    <dgm:pt modelId="{22AC685F-9C84-41F9-9AEC-988CB26B89B2}" type="sibTrans" cxnId="{370CB46C-E7FB-4554-B426-7D463A7E5ADE}">
      <dgm:prSet/>
      <dgm:spPr/>
      <dgm:t>
        <a:bodyPr/>
        <a:lstStyle/>
        <a:p>
          <a:endParaRPr lang="cs-CZ"/>
        </a:p>
      </dgm:t>
    </dgm:pt>
    <dgm:pt modelId="{04B27752-456B-47B0-A80B-63786D1967AA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FB64CA77-FD1D-4B77-B291-C32BAE23BB10}" type="pres">
      <dgm:prSet presAssocID="{1451BE90-5931-445B-B590-AC2D38A96E93}" presName="thickLine" presStyleLbl="alignNode1" presStyleIdx="0" presStyleCnt="6"/>
      <dgm:spPr/>
    </dgm:pt>
    <dgm:pt modelId="{073EA696-65ED-4E88-8AA5-9D1521317130}" type="pres">
      <dgm:prSet presAssocID="{1451BE90-5931-445B-B590-AC2D38A96E93}" presName="horz1" presStyleCnt="0"/>
      <dgm:spPr/>
    </dgm:pt>
    <dgm:pt modelId="{3B22240D-CCD7-49ED-9568-C6F48C00400C}" type="pres">
      <dgm:prSet presAssocID="{1451BE90-5931-445B-B590-AC2D38A96E93}" presName="tx1" presStyleLbl="revTx" presStyleIdx="0" presStyleCnt="6"/>
      <dgm:spPr/>
    </dgm:pt>
    <dgm:pt modelId="{C2C0E3D3-9CEB-4C67-9EC7-49CC2320D4E0}" type="pres">
      <dgm:prSet presAssocID="{1451BE90-5931-445B-B590-AC2D38A96E93}" presName="vert1" presStyleCnt="0"/>
      <dgm:spPr/>
    </dgm:pt>
    <dgm:pt modelId="{7BADF3DC-4D34-43E5-9710-B27F237DCAEA}" type="pres">
      <dgm:prSet presAssocID="{D1FA8030-93BA-4322-98B3-4FDEF7000BAA}" presName="thickLine" presStyleLbl="alignNode1" presStyleIdx="1" presStyleCnt="6"/>
      <dgm:spPr/>
    </dgm:pt>
    <dgm:pt modelId="{16615DF2-D953-4C98-A94A-6D77C5562989}" type="pres">
      <dgm:prSet presAssocID="{D1FA8030-93BA-4322-98B3-4FDEF7000BAA}" presName="horz1" presStyleCnt="0"/>
      <dgm:spPr/>
    </dgm:pt>
    <dgm:pt modelId="{EB952F1B-FC16-4550-8130-A6DF50FE8D43}" type="pres">
      <dgm:prSet presAssocID="{D1FA8030-93BA-4322-98B3-4FDEF7000BAA}" presName="tx1" presStyleLbl="revTx" presStyleIdx="1" presStyleCnt="6"/>
      <dgm:spPr/>
    </dgm:pt>
    <dgm:pt modelId="{F1BAADDE-B075-431C-B274-7E9496997DB3}" type="pres">
      <dgm:prSet presAssocID="{D1FA8030-93BA-4322-98B3-4FDEF7000BAA}" presName="vert1" presStyleCnt="0"/>
      <dgm:spPr/>
    </dgm:pt>
    <dgm:pt modelId="{1B8D0364-CDE0-44E4-8980-0E1F752480A8}" type="pres">
      <dgm:prSet presAssocID="{9EF6CB40-10DE-4DA4-9DF6-91C24321397B}" presName="thickLine" presStyleLbl="alignNode1" presStyleIdx="2" presStyleCnt="6"/>
      <dgm:spPr/>
    </dgm:pt>
    <dgm:pt modelId="{744A8420-C9E2-4AE2-935F-82A99992B43E}" type="pres">
      <dgm:prSet presAssocID="{9EF6CB40-10DE-4DA4-9DF6-91C24321397B}" presName="horz1" presStyleCnt="0"/>
      <dgm:spPr/>
    </dgm:pt>
    <dgm:pt modelId="{19B96EF4-CCC3-4EB5-A460-06267CA79B42}" type="pres">
      <dgm:prSet presAssocID="{9EF6CB40-10DE-4DA4-9DF6-91C24321397B}" presName="tx1" presStyleLbl="revTx" presStyleIdx="2" presStyleCnt="6"/>
      <dgm:spPr/>
    </dgm:pt>
    <dgm:pt modelId="{698F62BF-14C5-43BC-B327-4AEDE00EC0CE}" type="pres">
      <dgm:prSet presAssocID="{9EF6CB40-10DE-4DA4-9DF6-91C24321397B}" presName="vert1" presStyleCnt="0"/>
      <dgm:spPr/>
    </dgm:pt>
    <dgm:pt modelId="{B3B1B1EE-4B21-46BE-ADD3-4CFABB9950CF}" type="pres">
      <dgm:prSet presAssocID="{33458980-11A8-4FBB-B495-B756F5C5913C}" presName="thickLine" presStyleLbl="alignNode1" presStyleIdx="3" presStyleCnt="6"/>
      <dgm:spPr/>
    </dgm:pt>
    <dgm:pt modelId="{C77030CC-C37D-4F25-8D12-A4802B838FF6}" type="pres">
      <dgm:prSet presAssocID="{33458980-11A8-4FBB-B495-B756F5C5913C}" presName="horz1" presStyleCnt="0"/>
      <dgm:spPr/>
    </dgm:pt>
    <dgm:pt modelId="{49865B53-F54A-47C4-9592-0A3B1C6E9B1E}" type="pres">
      <dgm:prSet presAssocID="{33458980-11A8-4FBB-B495-B756F5C5913C}" presName="tx1" presStyleLbl="revTx" presStyleIdx="3" presStyleCnt="6"/>
      <dgm:spPr/>
    </dgm:pt>
    <dgm:pt modelId="{8387FFB2-EF4E-4B89-9E87-13B754F76E6A}" type="pres">
      <dgm:prSet presAssocID="{33458980-11A8-4FBB-B495-B756F5C5913C}" presName="vert1" presStyleCnt="0"/>
      <dgm:spPr/>
    </dgm:pt>
    <dgm:pt modelId="{AAEDEF31-AF7F-4B6E-883D-9820C8FB7FD1}" type="pres">
      <dgm:prSet presAssocID="{0DFA71F1-C964-4C17-A9B9-F12AE1AF0EEB}" presName="thickLine" presStyleLbl="alignNode1" presStyleIdx="4" presStyleCnt="6"/>
      <dgm:spPr/>
    </dgm:pt>
    <dgm:pt modelId="{16C31704-E8F9-4CA0-8C10-C5F7FF8BE539}" type="pres">
      <dgm:prSet presAssocID="{0DFA71F1-C964-4C17-A9B9-F12AE1AF0EEB}" presName="horz1" presStyleCnt="0"/>
      <dgm:spPr/>
    </dgm:pt>
    <dgm:pt modelId="{B74CEE12-31B1-4E82-AAB7-1F079EECB1B2}" type="pres">
      <dgm:prSet presAssocID="{0DFA71F1-C964-4C17-A9B9-F12AE1AF0EEB}" presName="tx1" presStyleLbl="revTx" presStyleIdx="4" presStyleCnt="6"/>
      <dgm:spPr/>
    </dgm:pt>
    <dgm:pt modelId="{0C59DBBA-8FA1-4633-A5E4-7298DA70911F}" type="pres">
      <dgm:prSet presAssocID="{0DFA71F1-C964-4C17-A9B9-F12AE1AF0EEB}" presName="vert1" presStyleCnt="0"/>
      <dgm:spPr/>
    </dgm:pt>
    <dgm:pt modelId="{FC81C457-456D-42B3-B0BD-6083F7EE4473}" type="pres">
      <dgm:prSet presAssocID="{9B3BCD6F-BAB5-45E6-A7C1-C5D39AD3EB47}" presName="thickLine" presStyleLbl="alignNode1" presStyleIdx="5" presStyleCnt="6"/>
      <dgm:spPr/>
    </dgm:pt>
    <dgm:pt modelId="{3A54CB2E-774E-49A6-BD0B-DA32ACF89335}" type="pres">
      <dgm:prSet presAssocID="{9B3BCD6F-BAB5-45E6-A7C1-C5D39AD3EB47}" presName="horz1" presStyleCnt="0"/>
      <dgm:spPr/>
    </dgm:pt>
    <dgm:pt modelId="{8D44B018-9D86-44F5-BD11-0E7F322445F6}" type="pres">
      <dgm:prSet presAssocID="{9B3BCD6F-BAB5-45E6-A7C1-C5D39AD3EB47}" presName="tx1" presStyleLbl="revTx" presStyleIdx="5" presStyleCnt="6"/>
      <dgm:spPr/>
    </dgm:pt>
    <dgm:pt modelId="{3508D083-0192-47F6-95C8-A694840B794B}" type="pres">
      <dgm:prSet presAssocID="{9B3BCD6F-BAB5-45E6-A7C1-C5D39AD3EB47}" presName="vert1" presStyleCnt="0"/>
      <dgm:spPr/>
    </dgm:pt>
  </dgm:ptLst>
  <dgm:cxnLst>
    <dgm:cxn modelId="{1915CE1E-996C-4043-AF19-2370698C1B0D}" type="presOf" srcId="{0DFA71F1-C964-4C17-A9B9-F12AE1AF0EEB}" destId="{B74CEE12-31B1-4E82-AAB7-1F079EECB1B2}" srcOrd="0" destOrd="0" presId="urn:microsoft.com/office/officeart/2008/layout/LinedList"/>
    <dgm:cxn modelId="{BB5CC85C-5948-4078-9F04-062713C1CFD3}" srcId="{9207FFD6-E2A0-4AF7-9F1B-EDED4EC66045}" destId="{D1FA8030-93BA-4322-98B3-4FDEF7000BAA}" srcOrd="1" destOrd="0" parTransId="{089F9D4F-D9FC-4599-99C0-1611B32EDE84}" sibTransId="{D8D0EB3B-B17E-4FF5-B2CD-DD267D928E9A}"/>
    <dgm:cxn modelId="{93D3C542-29CB-4C05-8257-09742E6C83A1}" type="presOf" srcId="{9207FFD6-E2A0-4AF7-9F1B-EDED4EC66045}" destId="{04B27752-456B-47B0-A80B-63786D1967AA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370CB46C-E7FB-4554-B426-7D463A7E5ADE}" srcId="{9207FFD6-E2A0-4AF7-9F1B-EDED4EC66045}" destId="{9B3BCD6F-BAB5-45E6-A7C1-C5D39AD3EB47}" srcOrd="5" destOrd="0" parTransId="{FA2BD567-B480-46CF-99FD-2F530EAC4F7B}" sibTransId="{22AC685F-9C84-41F9-9AEC-988CB26B89B2}"/>
    <dgm:cxn modelId="{0370BF6F-912D-464D-8BD6-7D8849E9518E}" type="presOf" srcId="{9EF6CB40-10DE-4DA4-9DF6-91C24321397B}" destId="{19B96EF4-CCC3-4EB5-A460-06267CA79B42}" srcOrd="0" destOrd="0" presId="urn:microsoft.com/office/officeart/2008/layout/LinedList"/>
    <dgm:cxn modelId="{2CAA9452-5985-4543-B992-9ADC17E1F1D8}" type="presOf" srcId="{1451BE90-5931-445B-B590-AC2D38A96E93}" destId="{3B22240D-CCD7-49ED-9568-C6F48C00400C}" srcOrd="0" destOrd="0" presId="urn:microsoft.com/office/officeart/2008/layout/LinedList"/>
    <dgm:cxn modelId="{35309155-150D-4E13-A090-7C957E283EC9}" type="presOf" srcId="{33458980-11A8-4FBB-B495-B756F5C5913C}" destId="{49865B53-F54A-47C4-9592-0A3B1C6E9B1E}" srcOrd="0" destOrd="0" presId="urn:microsoft.com/office/officeart/2008/layout/LinedList"/>
    <dgm:cxn modelId="{FD7F7DA3-00DD-4C23-B4EC-3DE0994D6BDF}" type="presOf" srcId="{9B3BCD6F-BAB5-45E6-A7C1-C5D39AD3EB47}" destId="{8D44B018-9D86-44F5-BD11-0E7F322445F6}" srcOrd="0" destOrd="0" presId="urn:microsoft.com/office/officeart/2008/layout/LinedList"/>
    <dgm:cxn modelId="{3119C9A9-2CC3-40DA-AAC9-6B25ED672E81}" type="presOf" srcId="{D1FA8030-93BA-4322-98B3-4FDEF7000BAA}" destId="{EB952F1B-FC16-4550-8130-A6DF50FE8D43}" srcOrd="0" destOrd="0" presId="urn:microsoft.com/office/officeart/2008/layout/LinedList"/>
    <dgm:cxn modelId="{E3213DAF-2BD0-408C-BC0D-05522942EBC5}" srcId="{9207FFD6-E2A0-4AF7-9F1B-EDED4EC66045}" destId="{9EF6CB40-10DE-4DA4-9DF6-91C24321397B}" srcOrd="2" destOrd="0" parTransId="{A8EB6A0E-E24B-445A-B660-169363D21196}" sibTransId="{845E12B6-AD31-48C9-9492-5322E4EE9B01}"/>
    <dgm:cxn modelId="{42AC06C5-5232-49AD-97AE-21F6D20307C8}" srcId="{9207FFD6-E2A0-4AF7-9F1B-EDED4EC66045}" destId="{0DFA71F1-C964-4C17-A9B9-F12AE1AF0EEB}" srcOrd="4" destOrd="0" parTransId="{F2B03AF1-0783-4B34-94ED-1CF5C7D017D8}" sibTransId="{2AEDF8CB-6BA7-4DAF-8A58-29080716A77D}"/>
    <dgm:cxn modelId="{9C884AD8-AE39-44B1-9A5D-826F5906F991}" srcId="{9207FFD6-E2A0-4AF7-9F1B-EDED4EC66045}" destId="{33458980-11A8-4FBB-B495-B756F5C5913C}" srcOrd="3" destOrd="0" parTransId="{143322B2-0051-4853-A954-EC635FB96DA2}" sibTransId="{06656444-4A48-4CE1-ADCE-982C30E7F5ED}"/>
    <dgm:cxn modelId="{C7B3DF22-E43D-4BC0-B049-5F5A6A862A44}" type="presParOf" srcId="{04B27752-456B-47B0-A80B-63786D1967AA}" destId="{FB64CA77-FD1D-4B77-B291-C32BAE23BB10}" srcOrd="0" destOrd="0" presId="urn:microsoft.com/office/officeart/2008/layout/LinedList"/>
    <dgm:cxn modelId="{424C46AB-A6DC-480A-8A5B-C3FA453C5937}" type="presParOf" srcId="{04B27752-456B-47B0-A80B-63786D1967AA}" destId="{073EA696-65ED-4E88-8AA5-9D1521317130}" srcOrd="1" destOrd="0" presId="urn:microsoft.com/office/officeart/2008/layout/LinedList"/>
    <dgm:cxn modelId="{7AC30494-C749-4033-BF9C-4DAC2459A7F2}" type="presParOf" srcId="{073EA696-65ED-4E88-8AA5-9D1521317130}" destId="{3B22240D-CCD7-49ED-9568-C6F48C00400C}" srcOrd="0" destOrd="0" presId="urn:microsoft.com/office/officeart/2008/layout/LinedList"/>
    <dgm:cxn modelId="{5DAFB3C5-1396-4248-9EE5-CE35987C7F09}" type="presParOf" srcId="{073EA696-65ED-4E88-8AA5-9D1521317130}" destId="{C2C0E3D3-9CEB-4C67-9EC7-49CC2320D4E0}" srcOrd="1" destOrd="0" presId="urn:microsoft.com/office/officeart/2008/layout/LinedList"/>
    <dgm:cxn modelId="{B370E959-60B5-4A99-B249-AEDE70D75EBF}" type="presParOf" srcId="{04B27752-456B-47B0-A80B-63786D1967AA}" destId="{7BADF3DC-4D34-43E5-9710-B27F237DCAEA}" srcOrd="2" destOrd="0" presId="urn:microsoft.com/office/officeart/2008/layout/LinedList"/>
    <dgm:cxn modelId="{F2EEC0F1-C1F2-43DD-8245-CF9D44467EC8}" type="presParOf" srcId="{04B27752-456B-47B0-A80B-63786D1967AA}" destId="{16615DF2-D953-4C98-A94A-6D77C5562989}" srcOrd="3" destOrd="0" presId="urn:microsoft.com/office/officeart/2008/layout/LinedList"/>
    <dgm:cxn modelId="{51467FA8-DED0-457D-968F-E01012E65996}" type="presParOf" srcId="{16615DF2-D953-4C98-A94A-6D77C5562989}" destId="{EB952F1B-FC16-4550-8130-A6DF50FE8D43}" srcOrd="0" destOrd="0" presId="urn:microsoft.com/office/officeart/2008/layout/LinedList"/>
    <dgm:cxn modelId="{0FCDADB9-2595-410C-ACAB-8B03886B8702}" type="presParOf" srcId="{16615DF2-D953-4C98-A94A-6D77C5562989}" destId="{F1BAADDE-B075-431C-B274-7E9496997DB3}" srcOrd="1" destOrd="0" presId="urn:microsoft.com/office/officeart/2008/layout/LinedList"/>
    <dgm:cxn modelId="{B5B12FDE-AC5B-4C77-A6BD-AB4BC6C172F3}" type="presParOf" srcId="{04B27752-456B-47B0-A80B-63786D1967AA}" destId="{1B8D0364-CDE0-44E4-8980-0E1F752480A8}" srcOrd="4" destOrd="0" presId="urn:microsoft.com/office/officeart/2008/layout/LinedList"/>
    <dgm:cxn modelId="{E52499AC-01B0-4847-8849-A42620AC4826}" type="presParOf" srcId="{04B27752-456B-47B0-A80B-63786D1967AA}" destId="{744A8420-C9E2-4AE2-935F-82A99992B43E}" srcOrd="5" destOrd="0" presId="urn:microsoft.com/office/officeart/2008/layout/LinedList"/>
    <dgm:cxn modelId="{E75B16F6-CA43-4990-BB27-338071E5614E}" type="presParOf" srcId="{744A8420-C9E2-4AE2-935F-82A99992B43E}" destId="{19B96EF4-CCC3-4EB5-A460-06267CA79B42}" srcOrd="0" destOrd="0" presId="urn:microsoft.com/office/officeart/2008/layout/LinedList"/>
    <dgm:cxn modelId="{4F05002B-7D69-4E5B-BE7E-5322B391F8B0}" type="presParOf" srcId="{744A8420-C9E2-4AE2-935F-82A99992B43E}" destId="{698F62BF-14C5-43BC-B327-4AEDE00EC0CE}" srcOrd="1" destOrd="0" presId="urn:microsoft.com/office/officeart/2008/layout/LinedList"/>
    <dgm:cxn modelId="{96A89C56-D1A2-494B-8F86-0B51238C08D2}" type="presParOf" srcId="{04B27752-456B-47B0-A80B-63786D1967AA}" destId="{B3B1B1EE-4B21-46BE-ADD3-4CFABB9950CF}" srcOrd="6" destOrd="0" presId="urn:microsoft.com/office/officeart/2008/layout/LinedList"/>
    <dgm:cxn modelId="{9871DC57-2431-443C-B417-62438CC7E63F}" type="presParOf" srcId="{04B27752-456B-47B0-A80B-63786D1967AA}" destId="{C77030CC-C37D-4F25-8D12-A4802B838FF6}" srcOrd="7" destOrd="0" presId="urn:microsoft.com/office/officeart/2008/layout/LinedList"/>
    <dgm:cxn modelId="{9C648519-52DE-497C-BA77-091172CABF0B}" type="presParOf" srcId="{C77030CC-C37D-4F25-8D12-A4802B838FF6}" destId="{49865B53-F54A-47C4-9592-0A3B1C6E9B1E}" srcOrd="0" destOrd="0" presId="urn:microsoft.com/office/officeart/2008/layout/LinedList"/>
    <dgm:cxn modelId="{57E4B974-1061-4AFD-9A06-491F56915F4B}" type="presParOf" srcId="{C77030CC-C37D-4F25-8D12-A4802B838FF6}" destId="{8387FFB2-EF4E-4B89-9E87-13B754F76E6A}" srcOrd="1" destOrd="0" presId="urn:microsoft.com/office/officeart/2008/layout/LinedList"/>
    <dgm:cxn modelId="{D9EFA07A-825D-4949-A076-E4E563667177}" type="presParOf" srcId="{04B27752-456B-47B0-A80B-63786D1967AA}" destId="{AAEDEF31-AF7F-4B6E-883D-9820C8FB7FD1}" srcOrd="8" destOrd="0" presId="urn:microsoft.com/office/officeart/2008/layout/LinedList"/>
    <dgm:cxn modelId="{D819E50A-DD7C-4118-AB48-8195CC6E08DE}" type="presParOf" srcId="{04B27752-456B-47B0-A80B-63786D1967AA}" destId="{16C31704-E8F9-4CA0-8C10-C5F7FF8BE539}" srcOrd="9" destOrd="0" presId="urn:microsoft.com/office/officeart/2008/layout/LinedList"/>
    <dgm:cxn modelId="{46A2A403-362C-43FC-A949-E56EE387C97C}" type="presParOf" srcId="{16C31704-E8F9-4CA0-8C10-C5F7FF8BE539}" destId="{B74CEE12-31B1-4E82-AAB7-1F079EECB1B2}" srcOrd="0" destOrd="0" presId="urn:microsoft.com/office/officeart/2008/layout/LinedList"/>
    <dgm:cxn modelId="{9998393A-50A4-490D-955F-2A4B87BA1CAF}" type="presParOf" srcId="{16C31704-E8F9-4CA0-8C10-C5F7FF8BE539}" destId="{0C59DBBA-8FA1-4633-A5E4-7298DA70911F}" srcOrd="1" destOrd="0" presId="urn:microsoft.com/office/officeart/2008/layout/LinedList"/>
    <dgm:cxn modelId="{22FB78FE-8980-43F6-8569-75547FA79D4A}" type="presParOf" srcId="{04B27752-456B-47B0-A80B-63786D1967AA}" destId="{FC81C457-456D-42B3-B0BD-6083F7EE4473}" srcOrd="10" destOrd="0" presId="urn:microsoft.com/office/officeart/2008/layout/LinedList"/>
    <dgm:cxn modelId="{6EBEF728-0554-421A-BB48-53155EF6660E}" type="presParOf" srcId="{04B27752-456B-47B0-A80B-63786D1967AA}" destId="{3A54CB2E-774E-49A6-BD0B-DA32ACF89335}" srcOrd="11" destOrd="0" presId="urn:microsoft.com/office/officeart/2008/layout/LinedList"/>
    <dgm:cxn modelId="{5B83EC01-A22F-4E08-93EE-1146E0F9A997}" type="presParOf" srcId="{3A54CB2E-774E-49A6-BD0B-DA32ACF89335}" destId="{8D44B018-9D86-44F5-BD11-0E7F322445F6}" srcOrd="0" destOrd="0" presId="urn:microsoft.com/office/officeart/2008/layout/LinedList"/>
    <dgm:cxn modelId="{082C39BC-F7C6-461E-AE80-244A4F799787}" type="presParOf" srcId="{3A54CB2E-774E-49A6-BD0B-DA32ACF89335}" destId="{3508D083-0192-47F6-95C8-A694840B794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NEWS BLOK přináší nejnovější a nejdůležitější zprávy z domova i ze světa, a to s důrazem na objektivitu a rychlost informací.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0011488F-0D55-4FF6-9D13-829F109A4703}">
      <dgm:prSet/>
      <dgm:spPr/>
      <dgm:t>
        <a:bodyPr/>
        <a:lstStyle/>
        <a:p>
          <a:r>
            <a:rPr lang="cs-CZ" b="0" i="0" dirty="0"/>
            <a:t>Naše redakce se zaměřuje na kvalitní žurnalistiku, která nabízí hlubší analýzu aktuálních událostí a umožňuje divákům lépe porozumět komplexním tématům.</a:t>
          </a:r>
          <a:endParaRPr lang="en-US" dirty="0"/>
        </a:p>
      </dgm:t>
    </dgm:pt>
    <dgm:pt modelId="{FF6D94FC-6BAF-42C7-AB0B-AB9E057E55D1}" type="parTrans" cxnId="{FBEEE98E-F853-4246-9C23-4D194AB6DA34}">
      <dgm:prSet/>
      <dgm:spPr/>
      <dgm:t>
        <a:bodyPr/>
        <a:lstStyle/>
        <a:p>
          <a:endParaRPr lang="cs-CZ"/>
        </a:p>
      </dgm:t>
    </dgm:pt>
    <dgm:pt modelId="{C1323759-2ACA-4442-8C6D-6E1318BB1D24}" type="sibTrans" cxnId="{FBEEE98E-F853-4246-9C23-4D194AB6DA34}">
      <dgm:prSet/>
      <dgm:spPr/>
      <dgm:t>
        <a:bodyPr/>
        <a:lstStyle/>
        <a:p>
          <a:endParaRPr lang="cs-CZ"/>
        </a:p>
      </dgm:t>
    </dgm:pt>
    <dgm:pt modelId="{60C35257-92B5-4829-B407-65736CE06AD3}">
      <dgm:prSet/>
      <dgm:spPr/>
      <dgm:t>
        <a:bodyPr/>
        <a:lstStyle/>
        <a:p>
          <a:r>
            <a:rPr lang="cs-CZ" b="0" i="0" dirty="0"/>
            <a:t>Díky inovativnímu přístupu a interaktivním formátům chceme vytvořit prostor pro diskuzi a zapojení diváků, aby se stali aktivními účastníky v rámci naší komunity.</a:t>
          </a:r>
          <a:endParaRPr lang="en-US" dirty="0"/>
        </a:p>
      </dgm:t>
    </dgm:pt>
    <dgm:pt modelId="{28B5EC1F-35DD-4323-A555-A6827A80A76B}" type="parTrans" cxnId="{DF7EC19D-6CCE-4BEF-86F2-84C6AD89AB13}">
      <dgm:prSet/>
      <dgm:spPr/>
      <dgm:t>
        <a:bodyPr/>
        <a:lstStyle/>
        <a:p>
          <a:endParaRPr lang="cs-CZ"/>
        </a:p>
      </dgm:t>
    </dgm:pt>
    <dgm:pt modelId="{8164241B-DCBB-4959-8483-8559582AE46A}" type="sibTrans" cxnId="{DF7EC19D-6CCE-4BEF-86F2-84C6AD89AB13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4D835FAC-2E7F-4AF3-8B44-B215D15A8096}" type="pres">
      <dgm:prSet presAssocID="{0011488F-0D55-4FF6-9D13-829F109A4703}" presName="thickLine" presStyleLbl="alignNode1" presStyleIdx="1" presStyleCnt="3"/>
      <dgm:spPr/>
    </dgm:pt>
    <dgm:pt modelId="{44ADF97D-B0C9-416B-84D4-F82A4C6B8CFD}" type="pres">
      <dgm:prSet presAssocID="{0011488F-0D55-4FF6-9D13-829F109A4703}" presName="horz1" presStyleCnt="0"/>
      <dgm:spPr/>
    </dgm:pt>
    <dgm:pt modelId="{201994DE-D003-41F3-947E-E3B2665F67CD}" type="pres">
      <dgm:prSet presAssocID="{0011488F-0D55-4FF6-9D13-829F109A4703}" presName="tx1" presStyleLbl="revTx" presStyleIdx="1" presStyleCnt="3"/>
      <dgm:spPr/>
    </dgm:pt>
    <dgm:pt modelId="{77556270-0F76-47E9-84D8-D1425A5E0502}" type="pres">
      <dgm:prSet presAssocID="{0011488F-0D55-4FF6-9D13-829F109A4703}" presName="vert1" presStyleCnt="0"/>
      <dgm:spPr/>
    </dgm:pt>
    <dgm:pt modelId="{23EF5EB6-6A8F-43E1-B99D-3DCA18D79A9E}" type="pres">
      <dgm:prSet presAssocID="{60C35257-92B5-4829-B407-65736CE06AD3}" presName="thickLine" presStyleLbl="alignNode1" presStyleIdx="2" presStyleCnt="3"/>
      <dgm:spPr/>
    </dgm:pt>
    <dgm:pt modelId="{AA17F1D3-C76D-4915-8E4F-5232FE4453F3}" type="pres">
      <dgm:prSet presAssocID="{60C35257-92B5-4829-B407-65736CE06AD3}" presName="horz1" presStyleCnt="0"/>
      <dgm:spPr/>
    </dgm:pt>
    <dgm:pt modelId="{7AA1FDD5-89E1-4F66-B504-4D79A321C172}" type="pres">
      <dgm:prSet presAssocID="{60C35257-92B5-4829-B407-65736CE06AD3}" presName="tx1" presStyleLbl="revTx" presStyleIdx="2" presStyleCnt="3"/>
      <dgm:spPr/>
    </dgm:pt>
    <dgm:pt modelId="{DCEC2117-707D-4626-AD67-86D5C7F8B551}" type="pres">
      <dgm:prSet presAssocID="{60C35257-92B5-4829-B407-65736CE06AD3}" presName="vert1" presStyleCnt="0"/>
      <dgm:spPr/>
    </dgm:pt>
  </dgm:ptLst>
  <dgm:cxnLst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AF1C3955-5E1C-4FE5-B1B9-110BF1505A3E}" type="presOf" srcId="{0011488F-0D55-4FF6-9D13-829F109A4703}" destId="{201994DE-D003-41F3-947E-E3B2665F67CD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AB1D5989-38E9-42B4-86F7-8C9AE4EC5AB8}" type="presOf" srcId="{60C35257-92B5-4829-B407-65736CE06AD3}" destId="{7AA1FDD5-89E1-4F66-B504-4D79A321C172}" srcOrd="0" destOrd="0" presId="urn:microsoft.com/office/officeart/2008/layout/LinedList"/>
    <dgm:cxn modelId="{FBEEE98E-F853-4246-9C23-4D194AB6DA34}" srcId="{9207FFD6-E2A0-4AF7-9F1B-EDED4EC66045}" destId="{0011488F-0D55-4FF6-9D13-829F109A4703}" srcOrd="1" destOrd="0" parTransId="{FF6D94FC-6BAF-42C7-AB0B-AB9E057E55D1}" sibTransId="{C1323759-2ACA-4442-8C6D-6E1318BB1D24}"/>
    <dgm:cxn modelId="{DF7EC19D-6CCE-4BEF-86F2-84C6AD89AB13}" srcId="{9207FFD6-E2A0-4AF7-9F1B-EDED4EC66045}" destId="{60C35257-92B5-4829-B407-65736CE06AD3}" srcOrd="2" destOrd="0" parTransId="{28B5EC1F-35DD-4323-A555-A6827A80A76B}" sibTransId="{8164241B-DCBB-4959-8483-8559582AE46A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55319E39-14B5-4972-97E5-8A590B6C34CC}" type="presParOf" srcId="{E84BA615-70BE-405C-B990-66F55232A1C1}" destId="{4D835FAC-2E7F-4AF3-8B44-B215D15A8096}" srcOrd="2" destOrd="0" presId="urn:microsoft.com/office/officeart/2008/layout/LinedList"/>
    <dgm:cxn modelId="{C6A6A4B1-AB42-4013-9721-8FC7A05E6DD4}" type="presParOf" srcId="{E84BA615-70BE-405C-B990-66F55232A1C1}" destId="{44ADF97D-B0C9-416B-84D4-F82A4C6B8CFD}" srcOrd="3" destOrd="0" presId="urn:microsoft.com/office/officeart/2008/layout/LinedList"/>
    <dgm:cxn modelId="{27E47EB7-8A81-4F8B-BD5B-BDD204F5D2C7}" type="presParOf" srcId="{44ADF97D-B0C9-416B-84D4-F82A4C6B8CFD}" destId="{201994DE-D003-41F3-947E-E3B2665F67CD}" srcOrd="0" destOrd="0" presId="urn:microsoft.com/office/officeart/2008/layout/LinedList"/>
    <dgm:cxn modelId="{C57DE676-8288-433C-86E9-72C1DD3D1C56}" type="presParOf" srcId="{44ADF97D-B0C9-416B-84D4-F82A4C6B8CFD}" destId="{77556270-0F76-47E9-84D8-D1425A5E0502}" srcOrd="1" destOrd="0" presId="urn:microsoft.com/office/officeart/2008/layout/LinedList"/>
    <dgm:cxn modelId="{51CCBED7-DA47-40BD-90FB-9075FD967B02}" type="presParOf" srcId="{E84BA615-70BE-405C-B990-66F55232A1C1}" destId="{23EF5EB6-6A8F-43E1-B99D-3DCA18D79A9E}" srcOrd="4" destOrd="0" presId="urn:microsoft.com/office/officeart/2008/layout/LinedList"/>
    <dgm:cxn modelId="{CAD16513-E0CE-4C3C-A06A-D72B8574FC30}" type="presParOf" srcId="{E84BA615-70BE-405C-B990-66F55232A1C1}" destId="{AA17F1D3-C76D-4915-8E4F-5232FE4453F3}" srcOrd="5" destOrd="0" presId="urn:microsoft.com/office/officeart/2008/layout/LinedList"/>
    <dgm:cxn modelId="{64938136-E1EE-474D-B914-8AA6916DB23D}" type="presParOf" srcId="{AA17F1D3-C76D-4915-8E4F-5232FE4453F3}" destId="{7AA1FDD5-89E1-4F66-B504-4D79A321C172}" srcOrd="0" destOrd="0" presId="urn:microsoft.com/office/officeart/2008/layout/LinedList"/>
    <dgm:cxn modelId="{91384873-C561-4447-93CA-A63B9AFC50C3}" type="presParOf" srcId="{AA17F1D3-C76D-4915-8E4F-5232FE4453F3}" destId="{DCEC2117-707D-4626-AD67-86D5C7F8B55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Zažijte magické podzimní okamžiky!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C68FECBA-0E7F-4314-949B-30E1A42793A9}">
      <dgm:prSet/>
      <dgm:spPr/>
      <dgm:t>
        <a:bodyPr/>
        <a:lstStyle/>
        <a:p>
          <a:r>
            <a:rPr lang="cs-CZ" b="0" i="0" dirty="0"/>
            <a:t>Připravili jsme pro vás kolekci klasických podzimních filmů, pohádek i moderních komedií.</a:t>
          </a:r>
          <a:endParaRPr lang="en-US" dirty="0"/>
        </a:p>
      </dgm:t>
    </dgm:pt>
    <dgm:pt modelId="{960BC402-0EE4-445A-BDEF-5180BAC8420E}" type="parTrans" cxnId="{3E772C2E-5AD4-4899-A050-C61FD1319DB8}">
      <dgm:prSet/>
      <dgm:spPr/>
      <dgm:t>
        <a:bodyPr/>
        <a:lstStyle/>
        <a:p>
          <a:endParaRPr lang="cs-CZ"/>
        </a:p>
      </dgm:t>
    </dgm:pt>
    <dgm:pt modelId="{290A5802-E789-4940-9293-840C44402727}" type="sibTrans" cxnId="{3E772C2E-5AD4-4899-A050-C61FD1319DB8}">
      <dgm:prSet/>
      <dgm:spPr/>
      <dgm:t>
        <a:bodyPr/>
        <a:lstStyle/>
        <a:p>
          <a:endParaRPr lang="cs-CZ"/>
        </a:p>
      </dgm:t>
    </dgm:pt>
    <dgm:pt modelId="{CD6376D2-3CED-4FAB-8007-7A37B07EB235}">
      <dgm:prSet/>
      <dgm:spPr/>
      <dgm:t>
        <a:bodyPr/>
        <a:lstStyle/>
        <a:p>
          <a:r>
            <a:rPr lang="cs-CZ" b="0" i="0" dirty="0"/>
            <a:t>Podzim plný příběhů, které rozjasní vaše dny a připomenou nám skutečné hodnoty podzimu.</a:t>
          </a:r>
          <a:endParaRPr lang="en-US" b="0" dirty="0"/>
        </a:p>
      </dgm:t>
    </dgm:pt>
    <dgm:pt modelId="{1D324A46-87BD-4208-92D5-F1EE9A57280F}" type="parTrans" cxnId="{62975056-97BF-4586-AA24-F09FA5B48701}">
      <dgm:prSet/>
      <dgm:spPr/>
      <dgm:t>
        <a:bodyPr/>
        <a:lstStyle/>
        <a:p>
          <a:endParaRPr lang="cs-CZ"/>
        </a:p>
      </dgm:t>
    </dgm:pt>
    <dgm:pt modelId="{E9386973-7DBE-4641-AD2F-2E2F352BA152}" type="sibTrans" cxnId="{62975056-97BF-4586-AA24-F09FA5B48701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72DDE60C-129E-484F-AB8C-2A1DC4874A96}" type="pres">
      <dgm:prSet presAssocID="{C68FECBA-0E7F-4314-949B-30E1A42793A9}" presName="thickLine" presStyleLbl="alignNode1" presStyleIdx="1" presStyleCnt="3"/>
      <dgm:spPr/>
    </dgm:pt>
    <dgm:pt modelId="{69D3CA61-B803-4299-9E4D-8E71CB0F6147}" type="pres">
      <dgm:prSet presAssocID="{C68FECBA-0E7F-4314-949B-30E1A42793A9}" presName="horz1" presStyleCnt="0"/>
      <dgm:spPr/>
    </dgm:pt>
    <dgm:pt modelId="{84BBB363-835F-4470-B546-FFF0835BA07B}" type="pres">
      <dgm:prSet presAssocID="{C68FECBA-0E7F-4314-949B-30E1A42793A9}" presName="tx1" presStyleLbl="revTx" presStyleIdx="1" presStyleCnt="3"/>
      <dgm:spPr/>
    </dgm:pt>
    <dgm:pt modelId="{0BB6E721-7855-4D8E-A21A-082ACB6D5E9C}" type="pres">
      <dgm:prSet presAssocID="{C68FECBA-0E7F-4314-949B-30E1A42793A9}" presName="vert1" presStyleCnt="0"/>
      <dgm:spPr/>
    </dgm:pt>
    <dgm:pt modelId="{A57516D3-8278-481F-98FB-B2531CC26B02}" type="pres">
      <dgm:prSet presAssocID="{CD6376D2-3CED-4FAB-8007-7A37B07EB235}" presName="thickLine" presStyleLbl="alignNode1" presStyleIdx="2" presStyleCnt="3"/>
      <dgm:spPr/>
    </dgm:pt>
    <dgm:pt modelId="{6388E09A-378E-463A-A61E-66B4ABDDFA55}" type="pres">
      <dgm:prSet presAssocID="{CD6376D2-3CED-4FAB-8007-7A37B07EB235}" presName="horz1" presStyleCnt="0"/>
      <dgm:spPr/>
    </dgm:pt>
    <dgm:pt modelId="{E407C292-4641-4431-B2DC-AAC00906F408}" type="pres">
      <dgm:prSet presAssocID="{CD6376D2-3CED-4FAB-8007-7A37B07EB235}" presName="tx1" presStyleLbl="revTx" presStyleIdx="2" presStyleCnt="3"/>
      <dgm:spPr/>
    </dgm:pt>
    <dgm:pt modelId="{EBDD561A-D2DF-4AC0-8BB0-FB0391E0630F}" type="pres">
      <dgm:prSet presAssocID="{CD6376D2-3CED-4FAB-8007-7A37B07EB235}" presName="vert1" presStyleCnt="0"/>
      <dgm:spPr/>
    </dgm:pt>
  </dgm:ptLst>
  <dgm:cxnLst>
    <dgm:cxn modelId="{3E772C2E-5AD4-4899-A050-C61FD1319DB8}" srcId="{9207FFD6-E2A0-4AF7-9F1B-EDED4EC66045}" destId="{C68FECBA-0E7F-4314-949B-30E1A42793A9}" srcOrd="1" destOrd="0" parTransId="{960BC402-0EE4-445A-BDEF-5180BAC8420E}" sibTransId="{290A5802-E789-4940-9293-840C44402727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62975056-97BF-4586-AA24-F09FA5B48701}" srcId="{9207FFD6-E2A0-4AF7-9F1B-EDED4EC66045}" destId="{CD6376D2-3CED-4FAB-8007-7A37B07EB235}" srcOrd="2" destOrd="0" parTransId="{1D324A46-87BD-4208-92D5-F1EE9A57280F}" sibTransId="{E9386973-7DBE-4641-AD2F-2E2F352BA152}"/>
    <dgm:cxn modelId="{40385578-AEA2-4D6D-8DF8-BDEDCFFF62FC}" type="presOf" srcId="{CD6376D2-3CED-4FAB-8007-7A37B07EB235}" destId="{E407C292-4641-4431-B2DC-AAC00906F408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351262C9-5A20-4384-97EB-33CB97CFAAE9}" type="presOf" srcId="{C68FECBA-0E7F-4314-949B-30E1A42793A9}" destId="{84BBB363-835F-4470-B546-FFF0835BA07B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B87CD187-BC5D-4E2F-ABE9-4F09B4876E40}" type="presParOf" srcId="{E84BA615-70BE-405C-B990-66F55232A1C1}" destId="{72DDE60C-129E-484F-AB8C-2A1DC4874A96}" srcOrd="2" destOrd="0" presId="urn:microsoft.com/office/officeart/2008/layout/LinedList"/>
    <dgm:cxn modelId="{D11687A2-FB14-4202-A2B7-E877E2DF4707}" type="presParOf" srcId="{E84BA615-70BE-405C-B990-66F55232A1C1}" destId="{69D3CA61-B803-4299-9E4D-8E71CB0F6147}" srcOrd="3" destOrd="0" presId="urn:microsoft.com/office/officeart/2008/layout/LinedList"/>
    <dgm:cxn modelId="{038B61A3-5E05-4943-9DAE-9F4B055FEE45}" type="presParOf" srcId="{69D3CA61-B803-4299-9E4D-8E71CB0F6147}" destId="{84BBB363-835F-4470-B546-FFF0835BA07B}" srcOrd="0" destOrd="0" presId="urn:microsoft.com/office/officeart/2008/layout/LinedList"/>
    <dgm:cxn modelId="{D49217D4-A300-4567-B51B-A9F3968712FD}" type="presParOf" srcId="{69D3CA61-B803-4299-9E4D-8E71CB0F6147}" destId="{0BB6E721-7855-4D8E-A21A-082ACB6D5E9C}" srcOrd="1" destOrd="0" presId="urn:microsoft.com/office/officeart/2008/layout/LinedList"/>
    <dgm:cxn modelId="{28404092-8B7B-46E0-AEEC-E819FF7EDC83}" type="presParOf" srcId="{E84BA615-70BE-405C-B990-66F55232A1C1}" destId="{A57516D3-8278-481F-98FB-B2531CC26B02}" srcOrd="4" destOrd="0" presId="urn:microsoft.com/office/officeart/2008/layout/LinedList"/>
    <dgm:cxn modelId="{027D235A-337D-4F4E-9F4D-C036E7BD9F37}" type="presParOf" srcId="{E84BA615-70BE-405C-B990-66F55232A1C1}" destId="{6388E09A-378E-463A-A61E-66B4ABDDFA55}" srcOrd="5" destOrd="0" presId="urn:microsoft.com/office/officeart/2008/layout/LinedList"/>
    <dgm:cxn modelId="{5E48CA7D-1781-499B-A022-2987DF489B18}" type="presParOf" srcId="{6388E09A-378E-463A-A61E-66B4ABDDFA55}" destId="{E407C292-4641-4431-B2DC-AAC00906F408}" srcOrd="0" destOrd="0" presId="urn:microsoft.com/office/officeart/2008/layout/LinedList"/>
    <dgm:cxn modelId="{C2F70163-3171-4211-8B17-D5E0F7C33D4A}" type="presParOf" srcId="{6388E09A-378E-463A-A61E-66B4ABDDFA55}" destId="{EBDD561A-D2DF-4AC0-8BB0-FB0391E0630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Odhalte kouzlo podzimu a nechte se unést svěžími barvami a voňavými květy, které přinášejí novou energii a naději.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1410130E-68A0-47B0-AF3B-72133EC6316A}">
      <dgm:prSet/>
      <dgm:spPr/>
      <dgm:t>
        <a:bodyPr/>
        <a:lstStyle/>
        <a:p>
          <a:r>
            <a:rPr lang="cs-CZ" b="0" i="0" dirty="0"/>
            <a:t>Na WOMEN BLOKU vás čekají inspirativní příběhy o objevování sebe sama, rodinných vztazích a romantice, která kvete stejně jako podzimní květiny.</a:t>
          </a:r>
          <a:endParaRPr lang="en-US" dirty="0"/>
        </a:p>
      </dgm:t>
    </dgm:pt>
    <dgm:pt modelId="{9C96A0E6-ED61-4C3A-968D-11867BC34F9C}" type="parTrans" cxnId="{46158838-3114-47B0-92E4-974F4EC0078E}">
      <dgm:prSet/>
      <dgm:spPr/>
      <dgm:t>
        <a:bodyPr/>
        <a:lstStyle/>
        <a:p>
          <a:endParaRPr lang="cs-CZ"/>
        </a:p>
      </dgm:t>
    </dgm:pt>
    <dgm:pt modelId="{E3138625-051E-4CE8-A01E-4F3444A631C9}" type="sibTrans" cxnId="{46158838-3114-47B0-92E4-974F4EC0078E}">
      <dgm:prSet/>
      <dgm:spPr/>
      <dgm:t>
        <a:bodyPr/>
        <a:lstStyle/>
        <a:p>
          <a:endParaRPr lang="cs-CZ"/>
        </a:p>
      </dgm:t>
    </dgm:pt>
    <dgm:pt modelId="{569F3CD7-9424-4344-825A-E7B14CF6B878}">
      <dgm:prSet/>
      <dgm:spPr/>
      <dgm:t>
        <a:bodyPr/>
        <a:lstStyle/>
        <a:p>
          <a:r>
            <a:rPr lang="cs-CZ" b="0" i="0" dirty="0"/>
            <a:t>Vstupte do světa podzimní elegance a optimismu, kde každý den přináší nové příležitosti a krásné okamžiky k oslavě.</a:t>
          </a:r>
          <a:endParaRPr lang="en-US" b="0" dirty="0"/>
        </a:p>
      </dgm:t>
    </dgm:pt>
    <dgm:pt modelId="{67092E66-EEA4-4DB6-82F7-265C96AB2D8E}" type="parTrans" cxnId="{3B7684B9-64FF-4530-AAD7-FC6037695A1B}">
      <dgm:prSet/>
      <dgm:spPr/>
      <dgm:t>
        <a:bodyPr/>
        <a:lstStyle/>
        <a:p>
          <a:endParaRPr lang="cs-CZ"/>
        </a:p>
      </dgm:t>
    </dgm:pt>
    <dgm:pt modelId="{34454301-6422-44F2-9119-0161AB9D7AED}" type="sibTrans" cxnId="{3B7684B9-64FF-4530-AAD7-FC6037695A1B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5D67EDFA-F34A-43E6-9CA9-24C20D0D9195}" type="pres">
      <dgm:prSet presAssocID="{1410130E-68A0-47B0-AF3B-72133EC6316A}" presName="thickLine" presStyleLbl="alignNode1" presStyleIdx="1" presStyleCnt="3"/>
      <dgm:spPr/>
    </dgm:pt>
    <dgm:pt modelId="{F4342AFD-42F4-422A-A7FF-C731C5760102}" type="pres">
      <dgm:prSet presAssocID="{1410130E-68A0-47B0-AF3B-72133EC6316A}" presName="horz1" presStyleCnt="0"/>
      <dgm:spPr/>
    </dgm:pt>
    <dgm:pt modelId="{FD8ACAD1-B4A4-486B-B0DD-06960A5E9BD1}" type="pres">
      <dgm:prSet presAssocID="{1410130E-68A0-47B0-AF3B-72133EC6316A}" presName="tx1" presStyleLbl="revTx" presStyleIdx="1" presStyleCnt="3"/>
      <dgm:spPr/>
    </dgm:pt>
    <dgm:pt modelId="{9E5B2E1E-D8D4-452E-A5FF-F92112FFC7E7}" type="pres">
      <dgm:prSet presAssocID="{1410130E-68A0-47B0-AF3B-72133EC6316A}" presName="vert1" presStyleCnt="0"/>
      <dgm:spPr/>
    </dgm:pt>
    <dgm:pt modelId="{E7B4E2FA-16ED-40A3-8973-D4A383C27EC3}" type="pres">
      <dgm:prSet presAssocID="{569F3CD7-9424-4344-825A-E7B14CF6B878}" presName="thickLine" presStyleLbl="alignNode1" presStyleIdx="2" presStyleCnt="3"/>
      <dgm:spPr/>
    </dgm:pt>
    <dgm:pt modelId="{2028F95D-77B9-4499-83F3-033DBFBEB1B2}" type="pres">
      <dgm:prSet presAssocID="{569F3CD7-9424-4344-825A-E7B14CF6B878}" presName="horz1" presStyleCnt="0"/>
      <dgm:spPr/>
    </dgm:pt>
    <dgm:pt modelId="{B34F75BF-CA4F-49F5-A886-8FB97B340BE4}" type="pres">
      <dgm:prSet presAssocID="{569F3CD7-9424-4344-825A-E7B14CF6B878}" presName="tx1" presStyleLbl="revTx" presStyleIdx="2" presStyleCnt="3"/>
      <dgm:spPr/>
    </dgm:pt>
    <dgm:pt modelId="{180185E7-DB32-493F-9D14-779F4753AA4A}" type="pres">
      <dgm:prSet presAssocID="{569F3CD7-9424-4344-825A-E7B14CF6B878}" presName="vert1" presStyleCnt="0"/>
      <dgm:spPr/>
    </dgm:pt>
  </dgm:ptLst>
  <dgm:cxnLst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46158838-3114-47B0-92E4-974F4EC0078E}" srcId="{9207FFD6-E2A0-4AF7-9F1B-EDED4EC66045}" destId="{1410130E-68A0-47B0-AF3B-72133EC6316A}" srcOrd="1" destOrd="0" parTransId="{9C96A0E6-ED61-4C3A-968D-11867BC34F9C}" sibTransId="{E3138625-051E-4CE8-A01E-4F3444A631C9}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A9FC8A4E-0CDD-4754-A506-D634A0B02524}" type="presOf" srcId="{569F3CD7-9424-4344-825A-E7B14CF6B878}" destId="{B34F75BF-CA4F-49F5-A886-8FB97B340BE4}" srcOrd="0" destOrd="0" presId="urn:microsoft.com/office/officeart/2008/layout/LinedList"/>
    <dgm:cxn modelId="{CD22F353-30CD-46B5-A4B9-B11D06D54898}" type="presOf" srcId="{1410130E-68A0-47B0-AF3B-72133EC6316A}" destId="{FD8ACAD1-B4A4-486B-B0DD-06960A5E9BD1}" srcOrd="0" destOrd="0" presId="urn:microsoft.com/office/officeart/2008/layout/LinedList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3B7684B9-64FF-4530-AAD7-FC6037695A1B}" srcId="{9207FFD6-E2A0-4AF7-9F1B-EDED4EC66045}" destId="{569F3CD7-9424-4344-825A-E7B14CF6B878}" srcOrd="2" destOrd="0" parTransId="{67092E66-EEA4-4DB6-82F7-265C96AB2D8E}" sibTransId="{34454301-6422-44F2-9119-0161AB9D7AED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F837CD35-9B21-4B0A-8AF6-4B6BB4F6890F}" type="presParOf" srcId="{E84BA615-70BE-405C-B990-66F55232A1C1}" destId="{5D67EDFA-F34A-43E6-9CA9-24C20D0D9195}" srcOrd="2" destOrd="0" presId="urn:microsoft.com/office/officeart/2008/layout/LinedList"/>
    <dgm:cxn modelId="{D9A69EDE-50C5-4CA1-AEEF-82E682C66EE8}" type="presParOf" srcId="{E84BA615-70BE-405C-B990-66F55232A1C1}" destId="{F4342AFD-42F4-422A-A7FF-C731C5760102}" srcOrd="3" destOrd="0" presId="urn:microsoft.com/office/officeart/2008/layout/LinedList"/>
    <dgm:cxn modelId="{22DF9F0E-46BB-4C0C-9D33-A20A59E96A7D}" type="presParOf" srcId="{F4342AFD-42F4-422A-A7FF-C731C5760102}" destId="{FD8ACAD1-B4A4-486B-B0DD-06960A5E9BD1}" srcOrd="0" destOrd="0" presId="urn:microsoft.com/office/officeart/2008/layout/LinedList"/>
    <dgm:cxn modelId="{E5A9E22E-2EE6-4B3E-B4CF-0E23105208A8}" type="presParOf" srcId="{F4342AFD-42F4-422A-A7FF-C731C5760102}" destId="{9E5B2E1E-D8D4-452E-A5FF-F92112FFC7E7}" srcOrd="1" destOrd="0" presId="urn:microsoft.com/office/officeart/2008/layout/LinedList"/>
    <dgm:cxn modelId="{A06C93CE-5E49-43DF-B0D5-E6AC6F6811C7}" type="presParOf" srcId="{E84BA615-70BE-405C-B990-66F55232A1C1}" destId="{E7B4E2FA-16ED-40A3-8973-D4A383C27EC3}" srcOrd="4" destOrd="0" presId="urn:microsoft.com/office/officeart/2008/layout/LinedList"/>
    <dgm:cxn modelId="{31D9B070-BE6B-43F9-AFFD-718C058F1B14}" type="presParOf" srcId="{E84BA615-70BE-405C-B990-66F55232A1C1}" destId="{2028F95D-77B9-4499-83F3-033DBFBEB1B2}" srcOrd="5" destOrd="0" presId="urn:microsoft.com/office/officeart/2008/layout/LinedList"/>
    <dgm:cxn modelId="{DFDAFFDC-99E8-41E9-B1DC-225FF9EFEF68}" type="presParOf" srcId="{2028F95D-77B9-4499-83F3-033DBFBEB1B2}" destId="{B34F75BF-CA4F-49F5-A886-8FB97B340BE4}" srcOrd="0" destOrd="0" presId="urn:microsoft.com/office/officeart/2008/layout/LinedList"/>
    <dgm:cxn modelId="{BAA6667D-0379-485E-8356-4DC707885890}" type="presParOf" srcId="{2028F95D-77B9-4499-83F3-033DBFBEB1B2}" destId="{180185E7-DB32-493F-9D14-779F4753AA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Zakázaná růže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1A780616-428C-4E84-80FC-AAB689DC71FA}">
      <dgm:prSet/>
      <dgm:spPr/>
      <dgm:t>
        <a:bodyPr/>
        <a:lstStyle/>
        <a:p>
          <a:r>
            <a:rPr lang="cs-CZ" dirty="0"/>
            <a:t>Nestoudní</a:t>
          </a:r>
          <a:endParaRPr lang="en-US" dirty="0"/>
        </a:p>
      </dgm:t>
    </dgm:pt>
    <dgm:pt modelId="{3FFA7C0A-5CC2-4084-ABDF-0159ECA2D0F9}" type="parTrans" cxnId="{F0739940-A691-4EAE-8BF2-5DA08887FDCF}">
      <dgm:prSet/>
      <dgm:spPr/>
      <dgm:t>
        <a:bodyPr/>
        <a:lstStyle/>
        <a:p>
          <a:endParaRPr lang="cs-CZ"/>
        </a:p>
      </dgm:t>
    </dgm:pt>
    <dgm:pt modelId="{F0464576-5015-44DA-84DB-7F00EF0E9CC6}" type="sibTrans" cxnId="{F0739940-A691-4EAE-8BF2-5DA08887FDCF}">
      <dgm:prSet/>
      <dgm:spPr/>
      <dgm:t>
        <a:bodyPr/>
        <a:lstStyle/>
        <a:p>
          <a:endParaRPr lang="cs-CZ"/>
        </a:p>
      </dgm:t>
    </dgm:pt>
    <dgm:pt modelId="{5E4731EA-DB4E-41E8-B773-1EC64BD741B2}">
      <dgm:prSet/>
      <dgm:spPr/>
      <dgm:t>
        <a:bodyPr/>
        <a:lstStyle/>
        <a:p>
          <a:r>
            <a:rPr lang="cs-CZ" dirty="0"/>
            <a:t>Osudové srdce</a:t>
          </a:r>
          <a:endParaRPr lang="en-US" dirty="0"/>
        </a:p>
      </dgm:t>
    </dgm:pt>
    <dgm:pt modelId="{8E9D2BFA-C78A-4D7F-8C83-A2ABB9C6B238}" type="parTrans" cxnId="{874A717A-562B-449D-A6FC-C93BD670186D}">
      <dgm:prSet/>
      <dgm:spPr/>
      <dgm:t>
        <a:bodyPr/>
        <a:lstStyle/>
        <a:p>
          <a:endParaRPr lang="cs-CZ"/>
        </a:p>
      </dgm:t>
    </dgm:pt>
    <dgm:pt modelId="{EC6DE1A6-7353-4BB4-BBCB-1D0DF27CCE1A}" type="sibTrans" cxnId="{874A717A-562B-449D-A6FC-C93BD670186D}">
      <dgm:prSet/>
      <dgm:spPr/>
      <dgm:t>
        <a:bodyPr/>
        <a:lstStyle/>
        <a:p>
          <a:endParaRPr lang="cs-CZ"/>
        </a:p>
      </dgm:t>
    </dgm:pt>
    <dgm:pt modelId="{04B27752-456B-47B0-A80B-63786D1967AA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FB64CA77-FD1D-4B77-B291-C32BAE23BB10}" type="pres">
      <dgm:prSet presAssocID="{1451BE90-5931-445B-B590-AC2D38A96E93}" presName="thickLine" presStyleLbl="alignNode1" presStyleIdx="0" presStyleCnt="3"/>
      <dgm:spPr/>
    </dgm:pt>
    <dgm:pt modelId="{073EA696-65ED-4E88-8AA5-9D1521317130}" type="pres">
      <dgm:prSet presAssocID="{1451BE90-5931-445B-B590-AC2D38A96E93}" presName="horz1" presStyleCnt="0"/>
      <dgm:spPr/>
    </dgm:pt>
    <dgm:pt modelId="{3B22240D-CCD7-49ED-9568-C6F48C00400C}" type="pres">
      <dgm:prSet presAssocID="{1451BE90-5931-445B-B590-AC2D38A96E93}" presName="tx1" presStyleLbl="revTx" presStyleIdx="0" presStyleCnt="3"/>
      <dgm:spPr/>
    </dgm:pt>
    <dgm:pt modelId="{C2C0E3D3-9CEB-4C67-9EC7-49CC2320D4E0}" type="pres">
      <dgm:prSet presAssocID="{1451BE90-5931-445B-B590-AC2D38A96E93}" presName="vert1" presStyleCnt="0"/>
      <dgm:spPr/>
    </dgm:pt>
    <dgm:pt modelId="{2EA359F0-B4DF-41A8-820B-F670045EE361}" type="pres">
      <dgm:prSet presAssocID="{1A780616-428C-4E84-80FC-AAB689DC71FA}" presName="thickLine" presStyleLbl="alignNode1" presStyleIdx="1" presStyleCnt="3"/>
      <dgm:spPr/>
    </dgm:pt>
    <dgm:pt modelId="{DEB8BC43-3938-4177-8A7D-3C2258742D8C}" type="pres">
      <dgm:prSet presAssocID="{1A780616-428C-4E84-80FC-AAB689DC71FA}" presName="horz1" presStyleCnt="0"/>
      <dgm:spPr/>
    </dgm:pt>
    <dgm:pt modelId="{F0910866-4767-4E61-A0B2-7E404B57C8F6}" type="pres">
      <dgm:prSet presAssocID="{1A780616-428C-4E84-80FC-AAB689DC71FA}" presName="tx1" presStyleLbl="revTx" presStyleIdx="1" presStyleCnt="3"/>
      <dgm:spPr/>
    </dgm:pt>
    <dgm:pt modelId="{1EDDD68D-3A24-434C-8E0D-CE08B303B184}" type="pres">
      <dgm:prSet presAssocID="{1A780616-428C-4E84-80FC-AAB689DC71FA}" presName="vert1" presStyleCnt="0"/>
      <dgm:spPr/>
    </dgm:pt>
    <dgm:pt modelId="{6B842508-D350-4067-A3D9-758F1A4BFDD7}" type="pres">
      <dgm:prSet presAssocID="{5E4731EA-DB4E-41E8-B773-1EC64BD741B2}" presName="thickLine" presStyleLbl="alignNode1" presStyleIdx="2" presStyleCnt="3"/>
      <dgm:spPr/>
    </dgm:pt>
    <dgm:pt modelId="{E23D98F6-6D99-4A8D-B846-F48989D2F5AD}" type="pres">
      <dgm:prSet presAssocID="{5E4731EA-DB4E-41E8-B773-1EC64BD741B2}" presName="horz1" presStyleCnt="0"/>
      <dgm:spPr/>
    </dgm:pt>
    <dgm:pt modelId="{633C4B70-BD35-4D2C-BB86-3A56204E6D8E}" type="pres">
      <dgm:prSet presAssocID="{5E4731EA-DB4E-41E8-B773-1EC64BD741B2}" presName="tx1" presStyleLbl="revTx" presStyleIdx="2" presStyleCnt="3"/>
      <dgm:spPr/>
    </dgm:pt>
    <dgm:pt modelId="{7BC4147C-FDB0-426F-951A-3754CE597916}" type="pres">
      <dgm:prSet presAssocID="{5E4731EA-DB4E-41E8-B773-1EC64BD741B2}" presName="vert1" presStyleCnt="0"/>
      <dgm:spPr/>
    </dgm:pt>
  </dgm:ptLst>
  <dgm:cxnLst>
    <dgm:cxn modelId="{ABF62A0A-5D07-4D96-B6D6-7147395DD305}" type="presOf" srcId="{5E4731EA-DB4E-41E8-B773-1EC64BD741B2}" destId="{633C4B70-BD35-4D2C-BB86-3A56204E6D8E}" srcOrd="0" destOrd="0" presId="urn:microsoft.com/office/officeart/2008/layout/LinedList"/>
    <dgm:cxn modelId="{B633290B-F362-42B1-A0AD-272F74289229}" type="presOf" srcId="{1A780616-428C-4E84-80FC-AAB689DC71FA}" destId="{F0910866-4767-4E61-A0B2-7E404B57C8F6}" srcOrd="0" destOrd="0" presId="urn:microsoft.com/office/officeart/2008/layout/LinedList"/>
    <dgm:cxn modelId="{F0739940-A691-4EAE-8BF2-5DA08887FDCF}" srcId="{9207FFD6-E2A0-4AF7-9F1B-EDED4EC66045}" destId="{1A780616-428C-4E84-80FC-AAB689DC71FA}" srcOrd="1" destOrd="0" parTransId="{3FFA7C0A-5CC2-4084-ABDF-0159ECA2D0F9}" sibTransId="{F0464576-5015-44DA-84DB-7F00EF0E9CC6}"/>
    <dgm:cxn modelId="{93D3C542-29CB-4C05-8257-09742E6C83A1}" type="presOf" srcId="{9207FFD6-E2A0-4AF7-9F1B-EDED4EC66045}" destId="{04B27752-456B-47B0-A80B-63786D1967AA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2CAA9452-5985-4543-B992-9ADC17E1F1D8}" type="presOf" srcId="{1451BE90-5931-445B-B590-AC2D38A96E93}" destId="{3B22240D-CCD7-49ED-9568-C6F48C00400C}" srcOrd="0" destOrd="0" presId="urn:microsoft.com/office/officeart/2008/layout/LinedList"/>
    <dgm:cxn modelId="{874A717A-562B-449D-A6FC-C93BD670186D}" srcId="{9207FFD6-E2A0-4AF7-9F1B-EDED4EC66045}" destId="{5E4731EA-DB4E-41E8-B773-1EC64BD741B2}" srcOrd="2" destOrd="0" parTransId="{8E9D2BFA-C78A-4D7F-8C83-A2ABB9C6B238}" sibTransId="{EC6DE1A6-7353-4BB4-BBCB-1D0DF27CCE1A}"/>
    <dgm:cxn modelId="{C7B3DF22-E43D-4BC0-B049-5F5A6A862A44}" type="presParOf" srcId="{04B27752-456B-47B0-A80B-63786D1967AA}" destId="{FB64CA77-FD1D-4B77-B291-C32BAE23BB10}" srcOrd="0" destOrd="0" presId="urn:microsoft.com/office/officeart/2008/layout/LinedList"/>
    <dgm:cxn modelId="{424C46AB-A6DC-480A-8A5B-C3FA453C5937}" type="presParOf" srcId="{04B27752-456B-47B0-A80B-63786D1967AA}" destId="{073EA696-65ED-4E88-8AA5-9D1521317130}" srcOrd="1" destOrd="0" presId="urn:microsoft.com/office/officeart/2008/layout/LinedList"/>
    <dgm:cxn modelId="{7AC30494-C749-4033-BF9C-4DAC2459A7F2}" type="presParOf" srcId="{073EA696-65ED-4E88-8AA5-9D1521317130}" destId="{3B22240D-CCD7-49ED-9568-C6F48C00400C}" srcOrd="0" destOrd="0" presId="urn:microsoft.com/office/officeart/2008/layout/LinedList"/>
    <dgm:cxn modelId="{5DAFB3C5-1396-4248-9EE5-CE35987C7F09}" type="presParOf" srcId="{073EA696-65ED-4E88-8AA5-9D1521317130}" destId="{C2C0E3D3-9CEB-4C67-9EC7-49CC2320D4E0}" srcOrd="1" destOrd="0" presId="urn:microsoft.com/office/officeart/2008/layout/LinedList"/>
    <dgm:cxn modelId="{82B0E7C9-B822-4025-8D4E-EEB749FE802E}" type="presParOf" srcId="{04B27752-456B-47B0-A80B-63786D1967AA}" destId="{2EA359F0-B4DF-41A8-820B-F670045EE361}" srcOrd="2" destOrd="0" presId="urn:microsoft.com/office/officeart/2008/layout/LinedList"/>
    <dgm:cxn modelId="{D2957D8C-C6CE-4BAB-9F11-18CC663ED29D}" type="presParOf" srcId="{04B27752-456B-47B0-A80B-63786D1967AA}" destId="{DEB8BC43-3938-4177-8A7D-3C2258742D8C}" srcOrd="3" destOrd="0" presId="urn:microsoft.com/office/officeart/2008/layout/LinedList"/>
    <dgm:cxn modelId="{41085E34-1414-40D4-84D1-38FF02034389}" type="presParOf" srcId="{DEB8BC43-3938-4177-8A7D-3C2258742D8C}" destId="{F0910866-4767-4E61-A0B2-7E404B57C8F6}" srcOrd="0" destOrd="0" presId="urn:microsoft.com/office/officeart/2008/layout/LinedList"/>
    <dgm:cxn modelId="{0E0A3E0D-1D7E-4D1A-A5AF-72CC3AB15656}" type="presParOf" srcId="{DEB8BC43-3938-4177-8A7D-3C2258742D8C}" destId="{1EDDD68D-3A24-434C-8E0D-CE08B303B184}" srcOrd="1" destOrd="0" presId="urn:microsoft.com/office/officeart/2008/layout/LinedList"/>
    <dgm:cxn modelId="{D32D8AD8-DB87-404D-937A-183E2A360DFE}" type="presParOf" srcId="{04B27752-456B-47B0-A80B-63786D1967AA}" destId="{6B842508-D350-4067-A3D9-758F1A4BFDD7}" srcOrd="4" destOrd="0" presId="urn:microsoft.com/office/officeart/2008/layout/LinedList"/>
    <dgm:cxn modelId="{9224D264-CA56-4435-91DD-2D605E2C8E93}" type="presParOf" srcId="{04B27752-456B-47B0-A80B-63786D1967AA}" destId="{E23D98F6-6D99-4A8D-B846-F48989D2F5AD}" srcOrd="5" destOrd="0" presId="urn:microsoft.com/office/officeart/2008/layout/LinedList"/>
    <dgm:cxn modelId="{62369B7D-BE0E-4666-854B-464582220D85}" type="presParOf" srcId="{E23D98F6-6D99-4A8D-B846-F48989D2F5AD}" destId="{633C4B70-BD35-4D2C-BB86-3A56204E6D8E}" srcOrd="0" destOrd="0" presId="urn:microsoft.com/office/officeart/2008/layout/LinedList"/>
    <dgm:cxn modelId="{F9F854EE-C914-417B-9191-0FF7799D19BC}" type="presParOf" srcId="{E23D98F6-6D99-4A8D-B846-F48989D2F5AD}" destId="{7BC4147C-FDB0-426F-951A-3754CE59791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Pro milovníky napětí a záhad jsme připravili podzimní edici kriminálních příběhů. 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B4B8E609-06D2-43D8-95C7-59336BAD992F}">
      <dgm:prSet/>
      <dgm:spPr/>
      <dgm:t>
        <a:bodyPr/>
        <a:lstStyle/>
        <a:p>
          <a:r>
            <a:rPr lang="cs-CZ" b="0" i="0" dirty="0"/>
            <a:t>Když se probouzí příroda a tajemství zůstávají skryta, atmosféra naplněná napětím a podezřením je na dosah. </a:t>
          </a:r>
          <a:endParaRPr lang="en-US" dirty="0"/>
        </a:p>
      </dgm:t>
    </dgm:pt>
    <dgm:pt modelId="{4724EF28-A74C-478E-9B27-20284AD33A8D}" type="parTrans" cxnId="{46DB6CB2-EA3D-451F-9847-AA754C6658E9}">
      <dgm:prSet/>
      <dgm:spPr/>
      <dgm:t>
        <a:bodyPr/>
        <a:lstStyle/>
        <a:p>
          <a:endParaRPr lang="cs-CZ"/>
        </a:p>
      </dgm:t>
    </dgm:pt>
    <dgm:pt modelId="{AFEB42F3-43C4-4E35-8E2C-CB0BBC6CF3D4}" type="sibTrans" cxnId="{46DB6CB2-EA3D-451F-9847-AA754C6658E9}">
      <dgm:prSet/>
      <dgm:spPr/>
      <dgm:t>
        <a:bodyPr/>
        <a:lstStyle/>
        <a:p>
          <a:endParaRPr lang="cs-CZ"/>
        </a:p>
      </dgm:t>
    </dgm:pt>
    <dgm:pt modelId="{76F286F7-40B3-4D9E-A656-07CBDD8EBD1C}">
      <dgm:prSet/>
      <dgm:spPr/>
      <dgm:t>
        <a:bodyPr/>
        <a:lstStyle/>
        <a:p>
          <a:r>
            <a:rPr lang="cs-CZ" b="0" i="0" dirty="0"/>
            <a:t>Sledujte případy, které se odehrávají v rozkvetlé krajině, kde odhalování pravdy přináší překvapení a zvraty.</a:t>
          </a:r>
          <a:endParaRPr lang="en-US" b="0" dirty="0"/>
        </a:p>
      </dgm:t>
    </dgm:pt>
    <dgm:pt modelId="{C1F9A2AC-BB53-483C-9F42-7B46310ECAAE}" type="parTrans" cxnId="{C9EB44A0-37B7-481C-8441-CCB3C9539425}">
      <dgm:prSet/>
      <dgm:spPr/>
      <dgm:t>
        <a:bodyPr/>
        <a:lstStyle/>
        <a:p>
          <a:endParaRPr lang="cs-CZ"/>
        </a:p>
      </dgm:t>
    </dgm:pt>
    <dgm:pt modelId="{451F1883-F3A3-4A9D-BCAF-1BE69208612C}" type="sibTrans" cxnId="{C9EB44A0-37B7-481C-8441-CCB3C9539425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B5C2775E-D909-40AD-B2DE-FCF8C023953B}" type="pres">
      <dgm:prSet presAssocID="{B4B8E609-06D2-43D8-95C7-59336BAD992F}" presName="thickLine" presStyleLbl="alignNode1" presStyleIdx="1" presStyleCnt="3"/>
      <dgm:spPr/>
    </dgm:pt>
    <dgm:pt modelId="{9354CFA7-442F-4D5C-B60B-3CFF86A73C8A}" type="pres">
      <dgm:prSet presAssocID="{B4B8E609-06D2-43D8-95C7-59336BAD992F}" presName="horz1" presStyleCnt="0"/>
      <dgm:spPr/>
    </dgm:pt>
    <dgm:pt modelId="{FF1DCE60-2D6E-4A19-AE63-A3F668B23257}" type="pres">
      <dgm:prSet presAssocID="{B4B8E609-06D2-43D8-95C7-59336BAD992F}" presName="tx1" presStyleLbl="revTx" presStyleIdx="1" presStyleCnt="3"/>
      <dgm:spPr/>
    </dgm:pt>
    <dgm:pt modelId="{33248FBE-5729-451C-A966-F7295D269331}" type="pres">
      <dgm:prSet presAssocID="{B4B8E609-06D2-43D8-95C7-59336BAD992F}" presName="vert1" presStyleCnt="0"/>
      <dgm:spPr/>
    </dgm:pt>
    <dgm:pt modelId="{AD9FB152-3399-448D-B9B1-2EDDC9EAFAB3}" type="pres">
      <dgm:prSet presAssocID="{76F286F7-40B3-4D9E-A656-07CBDD8EBD1C}" presName="thickLine" presStyleLbl="alignNode1" presStyleIdx="2" presStyleCnt="3"/>
      <dgm:spPr/>
    </dgm:pt>
    <dgm:pt modelId="{39FDC602-5AA8-41D2-B714-A06529355518}" type="pres">
      <dgm:prSet presAssocID="{76F286F7-40B3-4D9E-A656-07CBDD8EBD1C}" presName="horz1" presStyleCnt="0"/>
      <dgm:spPr/>
    </dgm:pt>
    <dgm:pt modelId="{2558607E-95FB-4445-A9CE-280A4C61E928}" type="pres">
      <dgm:prSet presAssocID="{76F286F7-40B3-4D9E-A656-07CBDD8EBD1C}" presName="tx1" presStyleLbl="revTx" presStyleIdx="2" presStyleCnt="3"/>
      <dgm:spPr/>
    </dgm:pt>
    <dgm:pt modelId="{817DB62C-FA9E-42B2-AD94-EBF267750C79}" type="pres">
      <dgm:prSet presAssocID="{76F286F7-40B3-4D9E-A656-07CBDD8EBD1C}" presName="vert1" presStyleCnt="0"/>
      <dgm:spPr/>
    </dgm:pt>
  </dgm:ptLst>
  <dgm:cxnLst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C9EB44A0-37B7-481C-8441-CCB3C9539425}" srcId="{9207FFD6-E2A0-4AF7-9F1B-EDED4EC66045}" destId="{76F286F7-40B3-4D9E-A656-07CBDD8EBD1C}" srcOrd="2" destOrd="0" parTransId="{C1F9A2AC-BB53-483C-9F42-7B46310ECAAE}" sibTransId="{451F1883-F3A3-4A9D-BCAF-1BE69208612C}"/>
    <dgm:cxn modelId="{10AFBAAD-B132-4EFA-87AF-CF3D8D41676F}" type="presOf" srcId="{B4B8E609-06D2-43D8-95C7-59336BAD992F}" destId="{FF1DCE60-2D6E-4A19-AE63-A3F668B23257}" srcOrd="0" destOrd="0" presId="urn:microsoft.com/office/officeart/2008/layout/LinedList"/>
    <dgm:cxn modelId="{46DB6CB2-EA3D-451F-9847-AA754C6658E9}" srcId="{9207FFD6-E2A0-4AF7-9F1B-EDED4EC66045}" destId="{B4B8E609-06D2-43D8-95C7-59336BAD992F}" srcOrd="1" destOrd="0" parTransId="{4724EF28-A74C-478E-9B27-20284AD33A8D}" sibTransId="{AFEB42F3-43C4-4E35-8E2C-CB0BBC6CF3D4}"/>
    <dgm:cxn modelId="{43F8DED6-7FCB-4223-920F-D5F46BB11E10}" type="presOf" srcId="{76F286F7-40B3-4D9E-A656-07CBDD8EBD1C}" destId="{2558607E-95FB-4445-A9CE-280A4C61E928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32F4B853-62D7-453E-A5CF-182FF46D16D6}" type="presParOf" srcId="{E84BA615-70BE-405C-B990-66F55232A1C1}" destId="{B5C2775E-D909-40AD-B2DE-FCF8C023953B}" srcOrd="2" destOrd="0" presId="urn:microsoft.com/office/officeart/2008/layout/LinedList"/>
    <dgm:cxn modelId="{6D6EF24B-1F18-44C8-A556-5D3BC8E690F8}" type="presParOf" srcId="{E84BA615-70BE-405C-B990-66F55232A1C1}" destId="{9354CFA7-442F-4D5C-B60B-3CFF86A73C8A}" srcOrd="3" destOrd="0" presId="urn:microsoft.com/office/officeart/2008/layout/LinedList"/>
    <dgm:cxn modelId="{D162C0BC-4394-453E-AD5E-B2208B3DAEAC}" type="presParOf" srcId="{9354CFA7-442F-4D5C-B60B-3CFF86A73C8A}" destId="{FF1DCE60-2D6E-4A19-AE63-A3F668B23257}" srcOrd="0" destOrd="0" presId="urn:microsoft.com/office/officeart/2008/layout/LinedList"/>
    <dgm:cxn modelId="{EC368464-E09E-45A5-9486-B5695BC81160}" type="presParOf" srcId="{9354CFA7-442F-4D5C-B60B-3CFF86A73C8A}" destId="{33248FBE-5729-451C-A966-F7295D269331}" srcOrd="1" destOrd="0" presId="urn:microsoft.com/office/officeart/2008/layout/LinedList"/>
    <dgm:cxn modelId="{4118FB26-EBA6-4E58-9CE0-B9C433C8404C}" type="presParOf" srcId="{E84BA615-70BE-405C-B990-66F55232A1C1}" destId="{AD9FB152-3399-448D-B9B1-2EDDC9EAFAB3}" srcOrd="4" destOrd="0" presId="urn:microsoft.com/office/officeart/2008/layout/LinedList"/>
    <dgm:cxn modelId="{516D220E-BE72-4B98-B246-53DC55FF8DA2}" type="presParOf" srcId="{E84BA615-70BE-405C-B990-66F55232A1C1}" destId="{39FDC602-5AA8-41D2-B714-A06529355518}" srcOrd="5" destOrd="0" presId="urn:microsoft.com/office/officeart/2008/layout/LinedList"/>
    <dgm:cxn modelId="{9216C101-276E-4B25-9EAB-819F529B37DE}" type="presParOf" srcId="{39FDC602-5AA8-41D2-B714-A06529355518}" destId="{2558607E-95FB-4445-A9CE-280A4C61E928}" srcOrd="0" destOrd="0" presId="urn:microsoft.com/office/officeart/2008/layout/LinedList"/>
    <dgm:cxn modelId="{2E5F6154-2A34-4202-8D9D-CA1D389254BB}" type="presParOf" srcId="{39FDC602-5AA8-41D2-B714-A06529355518}" destId="{817DB62C-FA9E-42B2-AD94-EBF267750C7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dirty="0"/>
            <a:t>Za zavřenými dveřmi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0C81FC96-600A-4BAE-82F4-9E673A6DE1B4}">
      <dgm:prSet/>
      <dgm:spPr/>
      <dgm:t>
        <a:bodyPr/>
        <a:lstStyle/>
        <a:p>
          <a:r>
            <a:rPr lang="cs-CZ" dirty="0"/>
            <a:t>Tichá linie</a:t>
          </a:r>
          <a:endParaRPr lang="en-US" dirty="0"/>
        </a:p>
      </dgm:t>
    </dgm:pt>
    <dgm:pt modelId="{C57BEF31-063A-41AE-86AD-D71C0AFB3671}" type="parTrans" cxnId="{39132DAC-4A0D-4CC4-8FA7-0D7C74D03B05}">
      <dgm:prSet/>
      <dgm:spPr/>
      <dgm:t>
        <a:bodyPr/>
        <a:lstStyle/>
        <a:p>
          <a:endParaRPr lang="cs-CZ"/>
        </a:p>
      </dgm:t>
    </dgm:pt>
    <dgm:pt modelId="{E67500BB-6EFA-4F53-AC52-36B0D07CE5CA}" type="sibTrans" cxnId="{39132DAC-4A0D-4CC4-8FA7-0D7C74D03B05}">
      <dgm:prSet/>
      <dgm:spPr/>
      <dgm:t>
        <a:bodyPr/>
        <a:lstStyle/>
        <a:p>
          <a:endParaRPr lang="cs-CZ"/>
        </a:p>
      </dgm:t>
    </dgm:pt>
    <dgm:pt modelId="{8BB439DA-8FC6-440B-972C-55313E522AB6}">
      <dgm:prSet/>
      <dgm:spPr/>
      <dgm:t>
        <a:bodyPr/>
        <a:lstStyle/>
        <a:p>
          <a:r>
            <a:rPr lang="cs-CZ" dirty="0"/>
            <a:t>Hlídači domu 127</a:t>
          </a:r>
          <a:endParaRPr lang="en-US" dirty="0"/>
        </a:p>
      </dgm:t>
    </dgm:pt>
    <dgm:pt modelId="{EB0C7EC2-4501-4171-94EE-2447F31CBFF2}" type="parTrans" cxnId="{B179844F-F583-4235-99DC-8A0DB685DDC5}">
      <dgm:prSet/>
      <dgm:spPr/>
      <dgm:t>
        <a:bodyPr/>
        <a:lstStyle/>
        <a:p>
          <a:endParaRPr lang="cs-CZ"/>
        </a:p>
      </dgm:t>
    </dgm:pt>
    <dgm:pt modelId="{FE96A5A8-983F-4F0A-B03B-C1B275E7A2FB}" type="sibTrans" cxnId="{B179844F-F583-4235-99DC-8A0DB685DDC5}">
      <dgm:prSet/>
      <dgm:spPr/>
      <dgm:t>
        <a:bodyPr/>
        <a:lstStyle/>
        <a:p>
          <a:endParaRPr lang="cs-CZ"/>
        </a:p>
      </dgm:t>
    </dgm:pt>
    <dgm:pt modelId="{04B27752-456B-47B0-A80B-63786D1967AA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FB64CA77-FD1D-4B77-B291-C32BAE23BB10}" type="pres">
      <dgm:prSet presAssocID="{1451BE90-5931-445B-B590-AC2D38A96E93}" presName="thickLine" presStyleLbl="alignNode1" presStyleIdx="0" presStyleCnt="3"/>
      <dgm:spPr/>
    </dgm:pt>
    <dgm:pt modelId="{073EA696-65ED-4E88-8AA5-9D1521317130}" type="pres">
      <dgm:prSet presAssocID="{1451BE90-5931-445B-B590-AC2D38A96E93}" presName="horz1" presStyleCnt="0"/>
      <dgm:spPr/>
    </dgm:pt>
    <dgm:pt modelId="{3B22240D-CCD7-49ED-9568-C6F48C00400C}" type="pres">
      <dgm:prSet presAssocID="{1451BE90-5931-445B-B590-AC2D38A96E93}" presName="tx1" presStyleLbl="revTx" presStyleIdx="0" presStyleCnt="3"/>
      <dgm:spPr/>
    </dgm:pt>
    <dgm:pt modelId="{C2C0E3D3-9CEB-4C67-9EC7-49CC2320D4E0}" type="pres">
      <dgm:prSet presAssocID="{1451BE90-5931-445B-B590-AC2D38A96E93}" presName="vert1" presStyleCnt="0"/>
      <dgm:spPr/>
    </dgm:pt>
    <dgm:pt modelId="{50AB2F51-6BAF-4A0B-ABEC-B75A38711FD7}" type="pres">
      <dgm:prSet presAssocID="{0C81FC96-600A-4BAE-82F4-9E673A6DE1B4}" presName="thickLine" presStyleLbl="alignNode1" presStyleIdx="1" presStyleCnt="3"/>
      <dgm:spPr/>
    </dgm:pt>
    <dgm:pt modelId="{9434C7AD-9769-424E-BC40-0DA127131384}" type="pres">
      <dgm:prSet presAssocID="{0C81FC96-600A-4BAE-82F4-9E673A6DE1B4}" presName="horz1" presStyleCnt="0"/>
      <dgm:spPr/>
    </dgm:pt>
    <dgm:pt modelId="{3FCAA3C1-4E62-4425-A19D-6BA567145E74}" type="pres">
      <dgm:prSet presAssocID="{0C81FC96-600A-4BAE-82F4-9E673A6DE1B4}" presName="tx1" presStyleLbl="revTx" presStyleIdx="1" presStyleCnt="3"/>
      <dgm:spPr/>
    </dgm:pt>
    <dgm:pt modelId="{853A202F-5BB3-45DE-AE62-C82565AD6D08}" type="pres">
      <dgm:prSet presAssocID="{0C81FC96-600A-4BAE-82F4-9E673A6DE1B4}" presName="vert1" presStyleCnt="0"/>
      <dgm:spPr/>
    </dgm:pt>
    <dgm:pt modelId="{0D9667D9-F1F2-4437-8B5E-A0C0F1A41B49}" type="pres">
      <dgm:prSet presAssocID="{8BB439DA-8FC6-440B-972C-55313E522AB6}" presName="thickLine" presStyleLbl="alignNode1" presStyleIdx="2" presStyleCnt="3"/>
      <dgm:spPr/>
    </dgm:pt>
    <dgm:pt modelId="{54EAD374-0716-4138-8C7B-AEFE745F8197}" type="pres">
      <dgm:prSet presAssocID="{8BB439DA-8FC6-440B-972C-55313E522AB6}" presName="horz1" presStyleCnt="0"/>
      <dgm:spPr/>
    </dgm:pt>
    <dgm:pt modelId="{90F85D40-8075-4A30-BC46-556259DCBED9}" type="pres">
      <dgm:prSet presAssocID="{8BB439DA-8FC6-440B-972C-55313E522AB6}" presName="tx1" presStyleLbl="revTx" presStyleIdx="2" presStyleCnt="3"/>
      <dgm:spPr/>
    </dgm:pt>
    <dgm:pt modelId="{85236DA5-2041-4BA3-882E-DA9A2E62F776}" type="pres">
      <dgm:prSet presAssocID="{8BB439DA-8FC6-440B-972C-55313E522AB6}" presName="vert1" presStyleCnt="0"/>
      <dgm:spPr/>
    </dgm:pt>
  </dgm:ptLst>
  <dgm:cxnLst>
    <dgm:cxn modelId="{39BD5928-2FD2-4474-B120-779CB435AF6B}" type="presOf" srcId="{0C81FC96-600A-4BAE-82F4-9E673A6DE1B4}" destId="{3FCAA3C1-4E62-4425-A19D-6BA567145E74}" srcOrd="0" destOrd="0" presId="urn:microsoft.com/office/officeart/2008/layout/LinedList"/>
    <dgm:cxn modelId="{93D3C542-29CB-4C05-8257-09742E6C83A1}" type="presOf" srcId="{9207FFD6-E2A0-4AF7-9F1B-EDED4EC66045}" destId="{04B27752-456B-47B0-A80B-63786D1967AA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B179844F-F583-4235-99DC-8A0DB685DDC5}" srcId="{9207FFD6-E2A0-4AF7-9F1B-EDED4EC66045}" destId="{8BB439DA-8FC6-440B-972C-55313E522AB6}" srcOrd="2" destOrd="0" parTransId="{EB0C7EC2-4501-4171-94EE-2447F31CBFF2}" sibTransId="{FE96A5A8-983F-4F0A-B03B-C1B275E7A2FB}"/>
    <dgm:cxn modelId="{2CAA9452-5985-4543-B992-9ADC17E1F1D8}" type="presOf" srcId="{1451BE90-5931-445B-B590-AC2D38A96E93}" destId="{3B22240D-CCD7-49ED-9568-C6F48C00400C}" srcOrd="0" destOrd="0" presId="urn:microsoft.com/office/officeart/2008/layout/LinedList"/>
    <dgm:cxn modelId="{39132DAC-4A0D-4CC4-8FA7-0D7C74D03B05}" srcId="{9207FFD6-E2A0-4AF7-9F1B-EDED4EC66045}" destId="{0C81FC96-600A-4BAE-82F4-9E673A6DE1B4}" srcOrd="1" destOrd="0" parTransId="{C57BEF31-063A-41AE-86AD-D71C0AFB3671}" sibTransId="{E67500BB-6EFA-4F53-AC52-36B0D07CE5CA}"/>
    <dgm:cxn modelId="{AB644AC3-A864-4D21-9403-95AE60AEA741}" type="presOf" srcId="{8BB439DA-8FC6-440B-972C-55313E522AB6}" destId="{90F85D40-8075-4A30-BC46-556259DCBED9}" srcOrd="0" destOrd="0" presId="urn:microsoft.com/office/officeart/2008/layout/LinedList"/>
    <dgm:cxn modelId="{C7B3DF22-E43D-4BC0-B049-5F5A6A862A44}" type="presParOf" srcId="{04B27752-456B-47B0-A80B-63786D1967AA}" destId="{FB64CA77-FD1D-4B77-B291-C32BAE23BB10}" srcOrd="0" destOrd="0" presId="urn:microsoft.com/office/officeart/2008/layout/LinedList"/>
    <dgm:cxn modelId="{424C46AB-A6DC-480A-8A5B-C3FA453C5937}" type="presParOf" srcId="{04B27752-456B-47B0-A80B-63786D1967AA}" destId="{073EA696-65ED-4E88-8AA5-9D1521317130}" srcOrd="1" destOrd="0" presId="urn:microsoft.com/office/officeart/2008/layout/LinedList"/>
    <dgm:cxn modelId="{7AC30494-C749-4033-BF9C-4DAC2459A7F2}" type="presParOf" srcId="{073EA696-65ED-4E88-8AA5-9D1521317130}" destId="{3B22240D-CCD7-49ED-9568-C6F48C00400C}" srcOrd="0" destOrd="0" presId="urn:microsoft.com/office/officeart/2008/layout/LinedList"/>
    <dgm:cxn modelId="{5DAFB3C5-1396-4248-9EE5-CE35987C7F09}" type="presParOf" srcId="{073EA696-65ED-4E88-8AA5-9D1521317130}" destId="{C2C0E3D3-9CEB-4C67-9EC7-49CC2320D4E0}" srcOrd="1" destOrd="0" presId="urn:microsoft.com/office/officeart/2008/layout/LinedList"/>
    <dgm:cxn modelId="{7EFA83C3-3155-47DE-A2E9-D771C842CE3D}" type="presParOf" srcId="{04B27752-456B-47B0-A80B-63786D1967AA}" destId="{50AB2F51-6BAF-4A0B-ABEC-B75A38711FD7}" srcOrd="2" destOrd="0" presId="urn:microsoft.com/office/officeart/2008/layout/LinedList"/>
    <dgm:cxn modelId="{9915CCA1-A0F4-4980-828C-818D38DD6C31}" type="presParOf" srcId="{04B27752-456B-47B0-A80B-63786D1967AA}" destId="{9434C7AD-9769-424E-BC40-0DA127131384}" srcOrd="3" destOrd="0" presId="urn:microsoft.com/office/officeart/2008/layout/LinedList"/>
    <dgm:cxn modelId="{BA54AF7A-9811-4E03-B97B-4A605427BB0B}" type="presParOf" srcId="{9434C7AD-9769-424E-BC40-0DA127131384}" destId="{3FCAA3C1-4E62-4425-A19D-6BA567145E74}" srcOrd="0" destOrd="0" presId="urn:microsoft.com/office/officeart/2008/layout/LinedList"/>
    <dgm:cxn modelId="{1ACDAA57-F9FD-49D8-B944-C17F03069A5D}" type="presParOf" srcId="{9434C7AD-9769-424E-BC40-0DA127131384}" destId="{853A202F-5BB3-45DE-AE62-C82565AD6D08}" srcOrd="1" destOrd="0" presId="urn:microsoft.com/office/officeart/2008/layout/LinedList"/>
    <dgm:cxn modelId="{EFB1641B-E6F5-46F9-8DF3-02564788E75E}" type="presParOf" srcId="{04B27752-456B-47B0-A80B-63786D1967AA}" destId="{0D9667D9-F1F2-4437-8B5E-A0C0F1A41B49}" srcOrd="4" destOrd="0" presId="urn:microsoft.com/office/officeart/2008/layout/LinedList"/>
    <dgm:cxn modelId="{EFD7BD4C-C960-4371-BB9D-32AD6977E278}" type="presParOf" srcId="{04B27752-456B-47B0-A80B-63786D1967AA}" destId="{54EAD374-0716-4138-8C7B-AEFE745F8197}" srcOrd="5" destOrd="0" presId="urn:microsoft.com/office/officeart/2008/layout/LinedList"/>
    <dgm:cxn modelId="{49F65F02-B8B5-4488-9695-14654D044F50}" type="presParOf" srcId="{54EAD374-0716-4138-8C7B-AEFE745F8197}" destId="{90F85D40-8075-4A30-BC46-556259DCBED9}" srcOrd="0" destOrd="0" presId="urn:microsoft.com/office/officeart/2008/layout/LinedList"/>
    <dgm:cxn modelId="{1A9F074A-73AA-415E-A5B1-EA8B0342BBBC}" type="presParOf" srcId="{54EAD374-0716-4138-8C7B-AEFE745F8197}" destId="{85236DA5-2041-4BA3-882E-DA9A2E62F77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Přivítejte jaro s FAMILY BLOK, kde najdete osvěžující příběhy a veselou zábavu, která přinese radost do vašich rodinných chvil.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55ACD441-0613-42F1-B73A-575FFBCD6CA0}">
      <dgm:prSet/>
      <dgm:spPr/>
      <dgm:t>
        <a:bodyPr/>
        <a:lstStyle/>
        <a:p>
          <a:r>
            <a:rPr lang="cs-CZ" b="0" i="0" dirty="0"/>
            <a:t>Podzimní večery se promění v kouzelné zážitky s našimi animovanými seriály a komediemi, které potěší všechny generace.</a:t>
          </a:r>
          <a:endParaRPr lang="en-US" dirty="0"/>
        </a:p>
      </dgm:t>
    </dgm:pt>
    <dgm:pt modelId="{B970EC21-389B-46A3-B7ED-7B47A31EF213}" type="parTrans" cxnId="{E90A8525-8E1D-47F5-AA16-0499C1F9480B}">
      <dgm:prSet/>
      <dgm:spPr/>
      <dgm:t>
        <a:bodyPr/>
        <a:lstStyle/>
        <a:p>
          <a:endParaRPr lang="cs-CZ"/>
        </a:p>
      </dgm:t>
    </dgm:pt>
    <dgm:pt modelId="{67F58AF0-4960-4CB9-B752-FB8E660EEF3C}" type="sibTrans" cxnId="{E90A8525-8E1D-47F5-AA16-0499C1F9480B}">
      <dgm:prSet/>
      <dgm:spPr/>
      <dgm:t>
        <a:bodyPr/>
        <a:lstStyle/>
        <a:p>
          <a:endParaRPr lang="cs-CZ"/>
        </a:p>
      </dgm:t>
    </dgm:pt>
    <dgm:pt modelId="{71232A21-8499-4AED-8ED2-7F8E906FEB4E}">
      <dgm:prSet/>
      <dgm:spPr/>
      <dgm:t>
        <a:bodyPr/>
        <a:lstStyle/>
        <a:p>
          <a:r>
            <a:rPr lang="cs-CZ" b="0" i="0" dirty="0"/>
            <a:t>Společně s FAMILY BLOK prožijte podzim plné smíchu, dobrodružství a nezapomenutelných okamžiků, které spojí vaši rodinu.</a:t>
          </a:r>
          <a:endParaRPr lang="en-US" b="0" dirty="0"/>
        </a:p>
      </dgm:t>
    </dgm:pt>
    <dgm:pt modelId="{450634A1-0551-4C00-B672-2FCBAEBAB6F6}" type="parTrans" cxnId="{F0327E8D-417A-4137-9FCE-70B7ADF6830C}">
      <dgm:prSet/>
      <dgm:spPr/>
      <dgm:t>
        <a:bodyPr/>
        <a:lstStyle/>
        <a:p>
          <a:endParaRPr lang="cs-CZ"/>
        </a:p>
      </dgm:t>
    </dgm:pt>
    <dgm:pt modelId="{4DC2A92A-0B07-40A7-9C8C-A587C734DFC3}" type="sibTrans" cxnId="{F0327E8D-417A-4137-9FCE-70B7ADF6830C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951D6BF2-CC7C-413E-9CDF-CEBAB53A4374}" type="pres">
      <dgm:prSet presAssocID="{55ACD441-0613-42F1-B73A-575FFBCD6CA0}" presName="thickLine" presStyleLbl="alignNode1" presStyleIdx="1" presStyleCnt="3"/>
      <dgm:spPr/>
    </dgm:pt>
    <dgm:pt modelId="{7DC8E5E8-4CBF-48B8-A590-5BB7913B6691}" type="pres">
      <dgm:prSet presAssocID="{55ACD441-0613-42F1-B73A-575FFBCD6CA0}" presName="horz1" presStyleCnt="0"/>
      <dgm:spPr/>
    </dgm:pt>
    <dgm:pt modelId="{F917CE22-F974-41C8-98E5-977A35EEF1C9}" type="pres">
      <dgm:prSet presAssocID="{55ACD441-0613-42F1-B73A-575FFBCD6CA0}" presName="tx1" presStyleLbl="revTx" presStyleIdx="1" presStyleCnt="3"/>
      <dgm:spPr/>
    </dgm:pt>
    <dgm:pt modelId="{65C24FEE-C420-4534-9738-6C334CD75107}" type="pres">
      <dgm:prSet presAssocID="{55ACD441-0613-42F1-B73A-575FFBCD6CA0}" presName="vert1" presStyleCnt="0"/>
      <dgm:spPr/>
    </dgm:pt>
    <dgm:pt modelId="{8B278DD8-2E13-4300-ACCC-5AB543ABD722}" type="pres">
      <dgm:prSet presAssocID="{71232A21-8499-4AED-8ED2-7F8E906FEB4E}" presName="thickLine" presStyleLbl="alignNode1" presStyleIdx="2" presStyleCnt="3"/>
      <dgm:spPr/>
    </dgm:pt>
    <dgm:pt modelId="{A36BEFB8-9A69-40BB-AA5E-A6CB413A0101}" type="pres">
      <dgm:prSet presAssocID="{71232A21-8499-4AED-8ED2-7F8E906FEB4E}" presName="horz1" presStyleCnt="0"/>
      <dgm:spPr/>
    </dgm:pt>
    <dgm:pt modelId="{FF8FB6C9-43AF-4EEE-B2C5-3BDFF19F6435}" type="pres">
      <dgm:prSet presAssocID="{71232A21-8499-4AED-8ED2-7F8E906FEB4E}" presName="tx1" presStyleLbl="revTx" presStyleIdx="2" presStyleCnt="3"/>
      <dgm:spPr/>
    </dgm:pt>
    <dgm:pt modelId="{E4AB2BE1-52A2-4D89-8E33-798D157B3145}" type="pres">
      <dgm:prSet presAssocID="{71232A21-8499-4AED-8ED2-7F8E906FEB4E}" presName="vert1" presStyleCnt="0"/>
      <dgm:spPr/>
    </dgm:pt>
  </dgm:ptLst>
  <dgm:cxnLst>
    <dgm:cxn modelId="{E90A8525-8E1D-47F5-AA16-0499C1F9480B}" srcId="{9207FFD6-E2A0-4AF7-9F1B-EDED4EC66045}" destId="{55ACD441-0613-42F1-B73A-575FFBCD6CA0}" srcOrd="1" destOrd="0" parTransId="{B970EC21-389B-46A3-B7ED-7B47A31EF213}" sibTransId="{67F58AF0-4960-4CB9-B752-FB8E660EEF3C}"/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F0327E8D-417A-4137-9FCE-70B7ADF6830C}" srcId="{9207FFD6-E2A0-4AF7-9F1B-EDED4EC66045}" destId="{71232A21-8499-4AED-8ED2-7F8E906FEB4E}" srcOrd="2" destOrd="0" parTransId="{450634A1-0551-4C00-B672-2FCBAEBAB6F6}" sibTransId="{4DC2A92A-0B07-40A7-9C8C-A587C734DFC3}"/>
    <dgm:cxn modelId="{E62D08D3-F2B6-4B32-996F-B395B74CE338}" type="presOf" srcId="{71232A21-8499-4AED-8ED2-7F8E906FEB4E}" destId="{FF8FB6C9-43AF-4EEE-B2C5-3BDFF19F6435}" srcOrd="0" destOrd="0" presId="urn:microsoft.com/office/officeart/2008/layout/LinedList"/>
    <dgm:cxn modelId="{4E2DAFFC-6D89-4BD3-B33D-0B43A1882561}" type="presOf" srcId="{55ACD441-0613-42F1-B73A-575FFBCD6CA0}" destId="{F917CE22-F974-41C8-98E5-977A35EEF1C9}" srcOrd="0" destOrd="0" presId="urn:microsoft.com/office/officeart/2008/layout/LinedList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4F55CCE8-4438-47E1-AC06-DF83BC15FE97}" type="presParOf" srcId="{E84BA615-70BE-405C-B990-66F55232A1C1}" destId="{951D6BF2-CC7C-413E-9CDF-CEBAB53A4374}" srcOrd="2" destOrd="0" presId="urn:microsoft.com/office/officeart/2008/layout/LinedList"/>
    <dgm:cxn modelId="{7D7B7042-BD44-43B2-843F-488ADAF46E49}" type="presParOf" srcId="{E84BA615-70BE-405C-B990-66F55232A1C1}" destId="{7DC8E5E8-4CBF-48B8-A590-5BB7913B6691}" srcOrd="3" destOrd="0" presId="urn:microsoft.com/office/officeart/2008/layout/LinedList"/>
    <dgm:cxn modelId="{773DF160-5C36-4BF7-BCB4-4367F0B47A2D}" type="presParOf" srcId="{7DC8E5E8-4CBF-48B8-A590-5BB7913B6691}" destId="{F917CE22-F974-41C8-98E5-977A35EEF1C9}" srcOrd="0" destOrd="0" presId="urn:microsoft.com/office/officeart/2008/layout/LinedList"/>
    <dgm:cxn modelId="{A6DDF3C3-BB08-4051-9FCE-2B00852EF757}" type="presParOf" srcId="{7DC8E5E8-4CBF-48B8-A590-5BB7913B6691}" destId="{65C24FEE-C420-4534-9738-6C334CD75107}" srcOrd="1" destOrd="0" presId="urn:microsoft.com/office/officeart/2008/layout/LinedList"/>
    <dgm:cxn modelId="{AB571B9B-8CE2-4F63-B886-CA2F6888EC37}" type="presParOf" srcId="{E84BA615-70BE-405C-B990-66F55232A1C1}" destId="{8B278DD8-2E13-4300-ACCC-5AB543ABD722}" srcOrd="4" destOrd="0" presId="urn:microsoft.com/office/officeart/2008/layout/LinedList"/>
    <dgm:cxn modelId="{615AC0D3-9B3E-453B-BD0E-F3F92C353144}" type="presParOf" srcId="{E84BA615-70BE-405C-B990-66F55232A1C1}" destId="{A36BEFB8-9A69-40BB-AA5E-A6CB413A0101}" srcOrd="5" destOrd="0" presId="urn:microsoft.com/office/officeart/2008/layout/LinedList"/>
    <dgm:cxn modelId="{EB114D96-7FB3-4C64-9AE2-80EA3EFE4408}" type="presParOf" srcId="{A36BEFB8-9A69-40BB-AA5E-A6CB413A0101}" destId="{FF8FB6C9-43AF-4EEE-B2C5-3BDFF19F6435}" srcOrd="0" destOrd="0" presId="urn:microsoft.com/office/officeart/2008/layout/LinedList"/>
    <dgm:cxn modelId="{307714B4-3506-4DE2-A491-58D78BDD5394}" type="presParOf" srcId="{A36BEFB8-9A69-40BB-AA5E-A6CB413A0101}" destId="{E4AB2BE1-52A2-4D89-8E33-798D157B314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207FFD6-E2A0-4AF7-9F1B-EDED4EC66045}" type="doc">
      <dgm:prSet loTypeId="urn:microsoft.com/office/officeart/2008/layout/Lined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451BE90-5931-445B-B590-AC2D38A96E93}">
      <dgm:prSet/>
      <dgm:spPr/>
      <dgm:t>
        <a:bodyPr/>
        <a:lstStyle/>
        <a:p>
          <a:r>
            <a:rPr lang="cs-CZ" b="0" i="0" dirty="0"/>
            <a:t>Podzim je časem nových začátků a sportovního nadšení! </a:t>
          </a:r>
          <a:endParaRPr lang="en-US" dirty="0"/>
        </a:p>
      </dgm:t>
    </dgm:pt>
    <dgm:pt modelId="{D58A20B8-C0F7-41BF-9A4E-5D009F4CAD8A}" type="parTrans" cxnId="{9BBFCC43-5BA0-4A95-8D5C-F39D8262FAC5}">
      <dgm:prSet/>
      <dgm:spPr/>
      <dgm:t>
        <a:bodyPr/>
        <a:lstStyle/>
        <a:p>
          <a:endParaRPr lang="cs-CZ"/>
        </a:p>
      </dgm:t>
    </dgm:pt>
    <dgm:pt modelId="{1D513CBC-36D7-4E16-B7F6-BCB2FF7505FA}" type="sibTrans" cxnId="{9BBFCC43-5BA0-4A95-8D5C-F39D8262FAC5}">
      <dgm:prSet/>
      <dgm:spPr/>
      <dgm:t>
        <a:bodyPr/>
        <a:lstStyle/>
        <a:p>
          <a:endParaRPr lang="cs-CZ"/>
        </a:p>
      </dgm:t>
    </dgm:pt>
    <dgm:pt modelId="{FB2DD8F3-66A8-4C9D-88B1-1AE60F8C7488}">
      <dgm:prSet/>
      <dgm:spPr/>
      <dgm:t>
        <a:bodyPr/>
        <a:lstStyle/>
        <a:p>
          <a:r>
            <a:rPr lang="cs-CZ" b="0" i="0" dirty="0"/>
            <a:t>SPORT BLOK vám přináší to nejlepší ze světa sportu, ať už se jedná o vzrušující sportovní události, inspirativní dokumenty o legendárních sportovcích nebo živé přenosy, které vás vtáhnou do akce.</a:t>
          </a:r>
          <a:endParaRPr lang="en-US" dirty="0"/>
        </a:p>
      </dgm:t>
    </dgm:pt>
    <dgm:pt modelId="{23B08DE4-CC68-48B0-AFF7-4312A280B665}" type="parTrans" cxnId="{78496FCB-154C-4A27-ABDA-5369A07240DC}">
      <dgm:prSet/>
      <dgm:spPr/>
      <dgm:t>
        <a:bodyPr/>
        <a:lstStyle/>
        <a:p>
          <a:endParaRPr lang="cs-CZ"/>
        </a:p>
      </dgm:t>
    </dgm:pt>
    <dgm:pt modelId="{A7DFB3C5-D25C-433E-BBC3-E1E79524B66A}" type="sibTrans" cxnId="{78496FCB-154C-4A27-ABDA-5369A07240DC}">
      <dgm:prSet/>
      <dgm:spPr/>
      <dgm:t>
        <a:bodyPr/>
        <a:lstStyle/>
        <a:p>
          <a:endParaRPr lang="cs-CZ"/>
        </a:p>
      </dgm:t>
    </dgm:pt>
    <dgm:pt modelId="{A30397D5-F947-4DFA-AD07-C81D544575F2}">
      <dgm:prSet/>
      <dgm:spPr/>
      <dgm:t>
        <a:bodyPr/>
        <a:lstStyle/>
        <a:p>
          <a:r>
            <a:rPr lang="cs-CZ" b="0" i="0" dirty="0"/>
            <a:t>Připojte se k nám a zažijte sportovní vášeň naplno! Fanděte svým oblíbeným týmům a sportovcům a prožijte s námi nezapomenutelné chvíle plné adrenalinu a radosti.</a:t>
          </a:r>
          <a:endParaRPr lang="en-US" b="0" dirty="0"/>
        </a:p>
      </dgm:t>
    </dgm:pt>
    <dgm:pt modelId="{4BB9B1F7-28A8-4F39-85FF-52214A5812C6}" type="parTrans" cxnId="{EC4325E4-5542-463D-A836-D88AF7F245CA}">
      <dgm:prSet/>
      <dgm:spPr/>
      <dgm:t>
        <a:bodyPr/>
        <a:lstStyle/>
        <a:p>
          <a:endParaRPr lang="cs-CZ"/>
        </a:p>
      </dgm:t>
    </dgm:pt>
    <dgm:pt modelId="{5AC26073-6537-4481-AC50-37B94453429C}" type="sibTrans" cxnId="{EC4325E4-5542-463D-A836-D88AF7F245CA}">
      <dgm:prSet/>
      <dgm:spPr/>
      <dgm:t>
        <a:bodyPr/>
        <a:lstStyle/>
        <a:p>
          <a:endParaRPr lang="cs-CZ"/>
        </a:p>
      </dgm:t>
    </dgm:pt>
    <dgm:pt modelId="{E84BA615-70BE-405C-B990-66F55232A1C1}" type="pres">
      <dgm:prSet presAssocID="{9207FFD6-E2A0-4AF7-9F1B-EDED4EC66045}" presName="vert0" presStyleCnt="0">
        <dgm:presLayoutVars>
          <dgm:dir/>
          <dgm:animOne val="branch"/>
          <dgm:animLvl val="lvl"/>
        </dgm:presLayoutVars>
      </dgm:prSet>
      <dgm:spPr/>
    </dgm:pt>
    <dgm:pt modelId="{1A0D2452-79BC-4CF5-BF97-DEE9B2B6A64D}" type="pres">
      <dgm:prSet presAssocID="{1451BE90-5931-445B-B590-AC2D38A96E93}" presName="thickLine" presStyleLbl="alignNode1" presStyleIdx="0" presStyleCnt="3"/>
      <dgm:spPr/>
    </dgm:pt>
    <dgm:pt modelId="{8EF091CE-7FE8-4D45-B689-CE608D444E7E}" type="pres">
      <dgm:prSet presAssocID="{1451BE90-5931-445B-B590-AC2D38A96E93}" presName="horz1" presStyleCnt="0"/>
      <dgm:spPr/>
    </dgm:pt>
    <dgm:pt modelId="{3D916A49-C65A-4119-8F47-82568DC1AEC9}" type="pres">
      <dgm:prSet presAssocID="{1451BE90-5931-445B-B590-AC2D38A96E93}" presName="tx1" presStyleLbl="revTx" presStyleIdx="0" presStyleCnt="3"/>
      <dgm:spPr/>
    </dgm:pt>
    <dgm:pt modelId="{22B86E3A-1F2C-45F0-9A68-C56F686F9BCA}" type="pres">
      <dgm:prSet presAssocID="{1451BE90-5931-445B-B590-AC2D38A96E93}" presName="vert1" presStyleCnt="0"/>
      <dgm:spPr/>
    </dgm:pt>
    <dgm:pt modelId="{072DCA6C-BEB8-4050-98C7-DCA8CB25CA08}" type="pres">
      <dgm:prSet presAssocID="{FB2DD8F3-66A8-4C9D-88B1-1AE60F8C7488}" presName="thickLine" presStyleLbl="alignNode1" presStyleIdx="1" presStyleCnt="3"/>
      <dgm:spPr/>
    </dgm:pt>
    <dgm:pt modelId="{A27828E8-9627-4911-B429-29D42D9F5D93}" type="pres">
      <dgm:prSet presAssocID="{FB2DD8F3-66A8-4C9D-88B1-1AE60F8C7488}" presName="horz1" presStyleCnt="0"/>
      <dgm:spPr/>
    </dgm:pt>
    <dgm:pt modelId="{D86591C5-8111-4072-B091-9E9D9699EC89}" type="pres">
      <dgm:prSet presAssocID="{FB2DD8F3-66A8-4C9D-88B1-1AE60F8C7488}" presName="tx1" presStyleLbl="revTx" presStyleIdx="1" presStyleCnt="3"/>
      <dgm:spPr/>
    </dgm:pt>
    <dgm:pt modelId="{90F276BB-BE4D-4837-AD55-105A9D38E017}" type="pres">
      <dgm:prSet presAssocID="{FB2DD8F3-66A8-4C9D-88B1-1AE60F8C7488}" presName="vert1" presStyleCnt="0"/>
      <dgm:spPr/>
    </dgm:pt>
    <dgm:pt modelId="{8D2C1CE6-817B-4AC3-9BDA-17943A8E2CD6}" type="pres">
      <dgm:prSet presAssocID="{A30397D5-F947-4DFA-AD07-C81D544575F2}" presName="thickLine" presStyleLbl="alignNode1" presStyleIdx="2" presStyleCnt="3"/>
      <dgm:spPr/>
    </dgm:pt>
    <dgm:pt modelId="{42F51A3B-3706-422D-AA94-277ED4E44127}" type="pres">
      <dgm:prSet presAssocID="{A30397D5-F947-4DFA-AD07-C81D544575F2}" presName="horz1" presStyleCnt="0"/>
      <dgm:spPr/>
    </dgm:pt>
    <dgm:pt modelId="{ECE1256C-C617-4D0C-91D9-CECA4B123FC7}" type="pres">
      <dgm:prSet presAssocID="{A30397D5-F947-4DFA-AD07-C81D544575F2}" presName="tx1" presStyleLbl="revTx" presStyleIdx="2" presStyleCnt="3"/>
      <dgm:spPr/>
    </dgm:pt>
    <dgm:pt modelId="{0A96B36B-4235-44C9-9DD7-D3C11D3B0521}" type="pres">
      <dgm:prSet presAssocID="{A30397D5-F947-4DFA-AD07-C81D544575F2}" presName="vert1" presStyleCnt="0"/>
      <dgm:spPr/>
    </dgm:pt>
  </dgm:ptLst>
  <dgm:cxnLst>
    <dgm:cxn modelId="{28D1D634-4C9C-4A0E-BB80-F24272024475}" type="presOf" srcId="{1451BE90-5931-445B-B590-AC2D38A96E93}" destId="{3D916A49-C65A-4119-8F47-82568DC1AEC9}" srcOrd="0" destOrd="0" presId="urn:microsoft.com/office/officeart/2008/layout/LinedList"/>
    <dgm:cxn modelId="{9BBFCC43-5BA0-4A95-8D5C-F39D8262FAC5}" srcId="{9207FFD6-E2A0-4AF7-9F1B-EDED4EC66045}" destId="{1451BE90-5931-445B-B590-AC2D38A96E93}" srcOrd="0" destOrd="0" parTransId="{D58A20B8-C0F7-41BF-9A4E-5D009F4CAD8A}" sibTransId="{1D513CBC-36D7-4E16-B7F6-BCB2FF7505FA}"/>
    <dgm:cxn modelId="{4808B77E-9A43-4F6D-A575-273AAF4AFEA3}" type="presOf" srcId="{9207FFD6-E2A0-4AF7-9F1B-EDED4EC66045}" destId="{E84BA615-70BE-405C-B990-66F55232A1C1}" srcOrd="0" destOrd="0" presId="urn:microsoft.com/office/officeart/2008/layout/LinedList"/>
    <dgm:cxn modelId="{6EF81A9C-DED4-4911-BB54-E238FAD35349}" type="presOf" srcId="{A30397D5-F947-4DFA-AD07-C81D544575F2}" destId="{ECE1256C-C617-4D0C-91D9-CECA4B123FC7}" srcOrd="0" destOrd="0" presId="urn:microsoft.com/office/officeart/2008/layout/LinedList"/>
    <dgm:cxn modelId="{A01C97AF-B2E9-426F-BA19-0CC7267B032B}" type="presOf" srcId="{FB2DD8F3-66A8-4C9D-88B1-1AE60F8C7488}" destId="{D86591C5-8111-4072-B091-9E9D9699EC89}" srcOrd="0" destOrd="0" presId="urn:microsoft.com/office/officeart/2008/layout/LinedList"/>
    <dgm:cxn modelId="{78496FCB-154C-4A27-ABDA-5369A07240DC}" srcId="{9207FFD6-E2A0-4AF7-9F1B-EDED4EC66045}" destId="{FB2DD8F3-66A8-4C9D-88B1-1AE60F8C7488}" srcOrd="1" destOrd="0" parTransId="{23B08DE4-CC68-48B0-AFF7-4312A280B665}" sibTransId="{A7DFB3C5-D25C-433E-BBC3-E1E79524B66A}"/>
    <dgm:cxn modelId="{EC4325E4-5542-463D-A836-D88AF7F245CA}" srcId="{9207FFD6-E2A0-4AF7-9F1B-EDED4EC66045}" destId="{A30397D5-F947-4DFA-AD07-C81D544575F2}" srcOrd="2" destOrd="0" parTransId="{4BB9B1F7-28A8-4F39-85FF-52214A5812C6}" sibTransId="{5AC26073-6537-4481-AC50-37B94453429C}"/>
    <dgm:cxn modelId="{2857279D-CCB2-4BF9-A4F4-0887D87E58B5}" type="presParOf" srcId="{E84BA615-70BE-405C-B990-66F55232A1C1}" destId="{1A0D2452-79BC-4CF5-BF97-DEE9B2B6A64D}" srcOrd="0" destOrd="0" presId="urn:microsoft.com/office/officeart/2008/layout/LinedList"/>
    <dgm:cxn modelId="{AF9F489D-0EF3-4CD6-AE80-BBB9AD01DC6B}" type="presParOf" srcId="{E84BA615-70BE-405C-B990-66F55232A1C1}" destId="{8EF091CE-7FE8-4D45-B689-CE608D444E7E}" srcOrd="1" destOrd="0" presId="urn:microsoft.com/office/officeart/2008/layout/LinedList"/>
    <dgm:cxn modelId="{08293070-EF2B-41AE-9549-B85CEEF64AEE}" type="presParOf" srcId="{8EF091CE-7FE8-4D45-B689-CE608D444E7E}" destId="{3D916A49-C65A-4119-8F47-82568DC1AEC9}" srcOrd="0" destOrd="0" presId="urn:microsoft.com/office/officeart/2008/layout/LinedList"/>
    <dgm:cxn modelId="{E5AACFC8-1CE6-4829-950C-233C1EE99E15}" type="presParOf" srcId="{8EF091CE-7FE8-4D45-B689-CE608D444E7E}" destId="{22B86E3A-1F2C-45F0-9A68-C56F686F9BCA}" srcOrd="1" destOrd="0" presId="urn:microsoft.com/office/officeart/2008/layout/LinedList"/>
    <dgm:cxn modelId="{FD8B18A5-9B7A-4FB6-89F3-934348D86CC1}" type="presParOf" srcId="{E84BA615-70BE-405C-B990-66F55232A1C1}" destId="{072DCA6C-BEB8-4050-98C7-DCA8CB25CA08}" srcOrd="2" destOrd="0" presId="urn:microsoft.com/office/officeart/2008/layout/LinedList"/>
    <dgm:cxn modelId="{DD17C0BD-8BDB-41E3-8575-19D8DBFCF8A9}" type="presParOf" srcId="{E84BA615-70BE-405C-B990-66F55232A1C1}" destId="{A27828E8-9627-4911-B429-29D42D9F5D93}" srcOrd="3" destOrd="0" presId="urn:microsoft.com/office/officeart/2008/layout/LinedList"/>
    <dgm:cxn modelId="{7EE8FFA7-7B60-45F1-B071-2663D6EFE18B}" type="presParOf" srcId="{A27828E8-9627-4911-B429-29D42D9F5D93}" destId="{D86591C5-8111-4072-B091-9E9D9699EC89}" srcOrd="0" destOrd="0" presId="urn:microsoft.com/office/officeart/2008/layout/LinedList"/>
    <dgm:cxn modelId="{1DCCD11E-D309-4823-8EB5-18089D4DE3F8}" type="presParOf" srcId="{A27828E8-9627-4911-B429-29D42D9F5D93}" destId="{90F276BB-BE4D-4837-AD55-105A9D38E017}" srcOrd="1" destOrd="0" presId="urn:microsoft.com/office/officeart/2008/layout/LinedList"/>
    <dgm:cxn modelId="{5231B398-9390-40A4-A2A0-ACB20A332F43}" type="presParOf" srcId="{E84BA615-70BE-405C-B990-66F55232A1C1}" destId="{8D2C1CE6-817B-4AC3-9BDA-17943A8E2CD6}" srcOrd="4" destOrd="0" presId="urn:microsoft.com/office/officeart/2008/layout/LinedList"/>
    <dgm:cxn modelId="{820E3878-333B-4308-8004-52F0904FC6B5}" type="presParOf" srcId="{E84BA615-70BE-405C-B990-66F55232A1C1}" destId="{42F51A3B-3706-422D-AA94-277ED4E44127}" srcOrd="5" destOrd="0" presId="urn:microsoft.com/office/officeart/2008/layout/LinedList"/>
    <dgm:cxn modelId="{7CA37C99-DE1E-4505-A663-6953E10C258B}" type="presParOf" srcId="{42F51A3B-3706-422D-AA94-277ED4E44127}" destId="{ECE1256C-C617-4D0C-91D9-CECA4B123FC7}" srcOrd="0" destOrd="0" presId="urn:microsoft.com/office/officeart/2008/layout/LinedList"/>
    <dgm:cxn modelId="{4801691D-5D78-4A47-AD02-DF9E16DEE15D}" type="presParOf" srcId="{42F51A3B-3706-422D-AA94-277ED4E44127}" destId="{0A96B36B-4235-44C9-9DD7-D3C11D3B052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PREMIÉRA: od 12. srpna na </a:t>
          </a:r>
          <a:r>
            <a:rPr lang="cs-CZ" sz="2800" kern="1200" dirty="0" err="1"/>
            <a:t>iBloku</a:t>
          </a:r>
          <a:r>
            <a:rPr lang="cs-CZ" sz="2800" kern="1200" dirty="0"/>
            <a:t> a od 26. srpna každé úterý a čtvrtek ve 20:15 na TV BLOK</a:t>
          </a:r>
          <a:endParaRPr lang="en-US" sz="28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Nový seriál </a:t>
          </a:r>
          <a:r>
            <a:rPr lang="cs-CZ" sz="2800" kern="1200" dirty="0"/>
            <a:t>přináší nové příběhy, nečekané situace a spoustu smíchu, když se sny o klidném životě střetávají s realitou venkova.</a:t>
          </a:r>
          <a:endParaRPr lang="en-US" sz="2800" kern="1200" dirty="0"/>
        </a:p>
      </dsp:txBody>
      <dsp:txXfrm>
        <a:off x="0" y="1399176"/>
        <a:ext cx="8946541" cy="1397127"/>
      </dsp:txXfrm>
    </dsp:sp>
    <dsp:sp modelId="{327D391D-BB9B-42B6-9792-8EF436E784A8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CE722FF-7250-4F10-AD8B-758C519C8C68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/>
            <a:t>V hlavních rolích září známí čeští herci, kteří dávají postavám šarm, humor a lidskost, díky nimž si seriál získá srdce celé rodiny.</a:t>
          </a:r>
        </a:p>
      </dsp:txBody>
      <dsp:txXfrm>
        <a:off x="0" y="2796304"/>
        <a:ext cx="8946541" cy="13971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/>
            <a:t>PREMIÉRA: od 24. srpna na </a:t>
          </a:r>
          <a:r>
            <a:rPr lang="cs-CZ" sz="2700" kern="1200" dirty="0" err="1"/>
            <a:t>iBloku</a:t>
          </a:r>
          <a:r>
            <a:rPr lang="cs-CZ" sz="2700" kern="1200" dirty="0"/>
            <a:t> a od 31. srpna každou neděli ve 20:15 na TV BLOK</a:t>
          </a:r>
          <a:endParaRPr lang="en-US" sz="27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Nový </a:t>
          </a:r>
          <a:r>
            <a:rPr lang="cs-CZ" sz="2700" kern="1200" dirty="0"/>
            <a:t>napínavý kriminální seriál se odehrává v poklidné vesnici, kde ticho ukrývá temná tajemství.</a:t>
          </a:r>
          <a:endParaRPr lang="en-US" sz="2700" kern="1200" dirty="0"/>
        </a:p>
      </dsp:txBody>
      <dsp:txXfrm>
        <a:off x="0" y="1399176"/>
        <a:ext cx="8946541" cy="1397127"/>
      </dsp:txXfrm>
    </dsp:sp>
    <dsp:sp modelId="{9DB6663B-19F7-416A-B5BC-6C5017D7679E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080020-0320-49F1-8B86-59F3EE303DDA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/>
            <a:t>Hlavní vyšetřovatelka, svérázná kriminalistka Hana Krčmářová, se vrací do rodného kraje, aby odhalila sérii záhadných vražd spojených s místní minulostí.</a:t>
          </a:r>
        </a:p>
      </dsp:txBody>
      <dsp:txXfrm>
        <a:off x="0" y="2796304"/>
        <a:ext cx="8946541" cy="13971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PREMIÉRA: od 20. srpna na </a:t>
          </a:r>
          <a:r>
            <a:rPr lang="cs-CZ" sz="2800" kern="1200" dirty="0" err="1"/>
            <a:t>iBloku</a:t>
          </a:r>
          <a:r>
            <a:rPr lang="cs-CZ" sz="2800" kern="1200" dirty="0"/>
            <a:t> a od 27. srpna každou středu ve 20:15 na TV BLOK</a:t>
          </a:r>
          <a:endParaRPr lang="en-US" sz="28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Nová sezóna přináší více emocí, více zvratů a ještě hlubší pohled do života rodiny, která bojuje o své místo ve světě podnikání. </a:t>
          </a:r>
          <a:endParaRPr lang="en-US" sz="2800" kern="1200" dirty="0"/>
        </a:p>
      </dsp:txBody>
      <dsp:txXfrm>
        <a:off x="0" y="1399176"/>
        <a:ext cx="8946541" cy="1397127"/>
      </dsp:txXfrm>
    </dsp:sp>
    <dsp:sp modelId="{DFACBC54-E24F-4F77-90DB-683D52F3A3B8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C3549EB-A2A6-4D2E-AF5B-8F3B182359E0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Vztahy, ambice a nečekané rozhodnutí – každý krok může změnit vše. </a:t>
          </a:r>
          <a:endParaRPr lang="en-US" sz="2800" kern="1200" dirty="0"/>
        </a:p>
      </dsp:txBody>
      <dsp:txXfrm>
        <a:off x="0" y="2796304"/>
        <a:ext cx="8946541" cy="13971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PREMIÉRA: od 11. srpna na </a:t>
          </a:r>
          <a:r>
            <a:rPr lang="cs-CZ" sz="2800" kern="1200" dirty="0" err="1"/>
            <a:t>iBloku</a:t>
          </a:r>
          <a:r>
            <a:rPr lang="cs-CZ" sz="2800" kern="1200" dirty="0"/>
            <a:t> a od 18. srpna každé pondělí až pátek ve 17:55 na TV BLOK</a:t>
          </a:r>
          <a:endParaRPr lang="en-US" sz="28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kern="1200" dirty="0"/>
            <a:t>Každodenní příběhy plné emocí, důvěrně známých vztahů a životních rozhodnutí pokračují s ještě větší hloubkou. </a:t>
          </a:r>
          <a:endParaRPr lang="en-US" sz="2800" kern="1200" dirty="0"/>
        </a:p>
      </dsp:txBody>
      <dsp:txXfrm>
        <a:off x="0" y="1399176"/>
        <a:ext cx="8946541" cy="1397127"/>
      </dsp:txXfrm>
    </dsp:sp>
    <dsp:sp modelId="{A481918E-54DA-4EFE-A904-B0902E2C63E9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8DBA5D9-5103-493A-A1CC-57B88ADECE0C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kern="1200" dirty="0"/>
            <a:t>Čekají Vás nové výzvy, návraty i rozloučení, které pohnou osudy rodin, jež sledujete už tolik let. </a:t>
          </a:r>
          <a:endParaRPr lang="en-US" sz="2800" b="0" kern="1200" dirty="0"/>
        </a:p>
      </dsp:txBody>
      <dsp:txXfrm>
        <a:off x="0" y="2796304"/>
        <a:ext cx="8946541" cy="13971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/>
            <a:t>PREMIÉRA: od 18. srpna na </a:t>
          </a:r>
          <a:r>
            <a:rPr lang="cs-CZ" sz="2700" kern="1200" dirty="0" err="1"/>
            <a:t>iBloku</a:t>
          </a:r>
          <a:r>
            <a:rPr lang="cs-CZ" sz="2700" kern="1200" dirty="0"/>
            <a:t> a od 25. srpna každé pondělí ve 20:15 na TV BLOK</a:t>
          </a:r>
          <a:endParaRPr lang="en-US" sz="27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Hlavní postavy se opět vracejí, aby se postavily komplexním případům, které odhalují temné stránky lidské přirozenosti a odhalují skryté tajemství.</a:t>
          </a:r>
          <a:endParaRPr lang="en-US" sz="2700" kern="1200" dirty="0"/>
        </a:p>
      </dsp:txBody>
      <dsp:txXfrm>
        <a:off x="0" y="1399176"/>
        <a:ext cx="8946541" cy="1397127"/>
      </dsp:txXfrm>
    </dsp:sp>
    <dsp:sp modelId="{8644C4DB-DFCB-44F3-A1F9-CC7EDFB654D6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A525E6-CBC4-498A-BF42-B8B94B056674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Sledujte, jak se napětí stupňuje a vztahy mezi detektivy prohlubují, v této strhující sérii, která vás nenechá vydechnout!</a:t>
          </a:r>
          <a:endParaRPr lang="en-US" sz="2700" b="0" kern="1200" dirty="0"/>
        </a:p>
      </dsp:txBody>
      <dsp:txXfrm>
        <a:off x="0" y="2796304"/>
        <a:ext cx="8946541" cy="13971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PREMIÉRA: od 11. srpna na </a:t>
          </a:r>
          <a:r>
            <a:rPr lang="cs-CZ" sz="2800" kern="1200" dirty="0" err="1"/>
            <a:t>iBloku</a:t>
          </a:r>
          <a:r>
            <a:rPr lang="cs-CZ" sz="2800" kern="1200" dirty="0"/>
            <a:t> a od 18. srpna každé pondělí až pátek v 16:55 na TV BLOK</a:t>
          </a:r>
          <a:endParaRPr lang="en-US" sz="28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Nasazení 112 vás zavede přímo do centra dění, kde stateční záchranáři, hasiči a policisté bojují s časem i nebezpečím. </a:t>
          </a:r>
          <a:endParaRPr lang="en-US" sz="2800" kern="1200" dirty="0"/>
        </a:p>
      </dsp:txBody>
      <dsp:txXfrm>
        <a:off x="0" y="1399176"/>
        <a:ext cx="8946541" cy="1397127"/>
      </dsp:txXfrm>
    </dsp:sp>
    <dsp:sp modelId="{FDFD9C1F-A8B9-436F-9437-43F88CAF1950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EDA0C6-9369-4CF5-BFF1-E75C9C368252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/>
            <a:t>Každý díl přináší autentické příběhy skutečných zásahů plné napětí a emocí. </a:t>
          </a:r>
        </a:p>
      </dsp:txBody>
      <dsp:txXfrm>
        <a:off x="0" y="2796304"/>
        <a:ext cx="8946541" cy="139712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/>
            <a:t>PREMIÉRA: od 26. srpna každé úterý ve 21:35 na TV BLOK a po odvysílání v TV na </a:t>
          </a:r>
          <a:r>
            <a:rPr lang="cs-CZ" sz="2700" kern="1200" dirty="0" err="1"/>
            <a:t>iBloku</a:t>
          </a:r>
          <a:endParaRPr lang="en-US" sz="27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 dirty="0"/>
            <a:t>Zábavný pořad plný upřímných rozhovorů a nečekaných momentů, si získala srdce diváků už na podzim 2024, kdy bylo odvysíláno prvních 16 epizod. </a:t>
          </a:r>
          <a:endParaRPr lang="en-US" sz="2700" kern="1200" dirty="0"/>
        </a:p>
      </dsp:txBody>
      <dsp:txXfrm>
        <a:off x="0" y="1399176"/>
        <a:ext cx="8946541" cy="1397127"/>
      </dsp:txXfrm>
    </dsp:sp>
    <dsp:sp modelId="{EB502C45-A3B8-4EB1-921D-D24CCB8655E7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EB7F824-00D9-472F-93A9-954DA072FB82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kern="1200"/>
            <a:t>Díky </a:t>
          </a:r>
          <a:r>
            <a:rPr lang="cs-CZ" sz="2700" kern="1200" dirty="0"/>
            <a:t>obrovskému úspěchu a pozitivním ohlasům se show po roce vrací zpět na obrazovky.</a:t>
          </a:r>
          <a:endParaRPr lang="en-US" sz="2700" kern="1200" dirty="0"/>
        </a:p>
      </dsp:txBody>
      <dsp:txXfrm>
        <a:off x="0" y="2796304"/>
        <a:ext cx="8946541" cy="13971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PREMIÉRA: od 28. srpna každý čtvrtek ve 21:35 na TV BLOK a po odvysílání v TV na </a:t>
          </a:r>
          <a:r>
            <a:rPr lang="cs-CZ" sz="2300" kern="1200" dirty="0" err="1"/>
            <a:t>iBloku</a:t>
          </a:r>
          <a:endParaRPr lang="en-US" sz="23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Oblíbená zábavná show, která běží na TV BLOK už od roku 2020. Divákům nabízí příjemné rozhovory v komorní atmosféře, často doplněné sklenkou vína a osobními příběhy hostů. </a:t>
          </a:r>
          <a:endParaRPr lang="en-US" sz="2300" kern="1200" dirty="0"/>
        </a:p>
      </dsp:txBody>
      <dsp:txXfrm>
        <a:off x="0" y="1399176"/>
        <a:ext cx="8946541" cy="1397127"/>
      </dsp:txXfrm>
    </dsp:sp>
    <dsp:sp modelId="{9B027D02-ABC2-498F-8341-6E90C8E5E412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76C8F7-F92B-40B4-98D6-C5530A65BA12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Za </a:t>
          </a:r>
          <a:r>
            <a:rPr lang="cs-CZ" sz="2300" kern="1200" dirty="0"/>
            <a:t>léta vysílání si pořad získal stálé místo v srdcích diváků i mezi stálicemi televizní zábavy.</a:t>
          </a:r>
          <a:endParaRPr lang="en-US" sz="2300" kern="1200" dirty="0"/>
        </a:p>
      </dsp:txBody>
      <dsp:txXfrm>
        <a:off x="0" y="2796304"/>
        <a:ext cx="8946541" cy="13971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PREMIÉRA: od 20. srpna na </a:t>
          </a:r>
          <a:r>
            <a:rPr lang="cs-CZ" sz="2300" kern="1200" dirty="0" err="1"/>
            <a:t>iBloku</a:t>
          </a:r>
          <a:r>
            <a:rPr lang="cs-CZ" sz="2300" kern="1200" dirty="0"/>
            <a:t> a od 27. srpna každou středu ve 21:35 na TV BLOK</a:t>
          </a:r>
          <a:endParaRPr lang="en-US" sz="23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 dirty="0"/>
            <a:t>Po dvouleté pauze se na TV BLOK vrací oblíbený pořad Proměny se svou třetí sérií. Diváci se opět mohou těšit na silné životní příběhy a inspirativní proměny vzhledu i sebevědomí. </a:t>
          </a:r>
          <a:endParaRPr lang="en-US" sz="2300" kern="1200" dirty="0"/>
        </a:p>
      </dsp:txBody>
      <dsp:txXfrm>
        <a:off x="0" y="1399176"/>
        <a:ext cx="8946541" cy="1397127"/>
      </dsp:txXfrm>
    </dsp:sp>
    <dsp:sp modelId="{FAB5F2E5-F6A7-4E8D-BF36-B097832119F0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D36931B-8C8D-4907-A195-1E12767275AC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300" kern="1200"/>
            <a:t>Nové </a:t>
          </a:r>
          <a:r>
            <a:rPr lang="cs-CZ" sz="2300" kern="1200" dirty="0"/>
            <a:t>premiérové díly přinášejí emotivní momenty, překvapení a opravdovou lidskost.</a:t>
          </a:r>
          <a:endParaRPr lang="en-US" sz="2300" kern="1200" dirty="0"/>
        </a:p>
      </dsp:txBody>
      <dsp:txXfrm>
        <a:off x="0" y="2796304"/>
        <a:ext cx="8946541" cy="139712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PREMIÉRA: od 12. září každý pátek ve 20:15 na TV BLOK a po odvysílání v TV na </a:t>
          </a:r>
          <a:r>
            <a:rPr lang="cs-CZ" sz="2100" kern="1200" dirty="0" err="1"/>
            <a:t>iBloku</a:t>
          </a:r>
          <a:endParaRPr lang="en-US" sz="21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Oblíbená zábavná show se vrací na TV BLOK s očekávanou pátou sérií. Soutěž plná humoru, českých reálií a známých osobností opět nabídne napínavé souboje týmů i nečekané momenty. </a:t>
          </a:r>
          <a:endParaRPr lang="en-US" sz="2100" kern="1200" dirty="0"/>
        </a:p>
      </dsp:txBody>
      <dsp:txXfrm>
        <a:off x="0" y="1399176"/>
        <a:ext cx="8946541" cy="1397127"/>
      </dsp:txXfrm>
    </dsp:sp>
    <dsp:sp modelId="{D3905C08-DFD9-4097-A8B5-A2D18101F874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CD4064-AC80-4883-B2B6-C8592245EDD7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Pořad</a:t>
          </a:r>
          <a:r>
            <a:rPr lang="cs-CZ" sz="2100" kern="1200" dirty="0"/>
            <a:t>, který si získal diváky svou hravostí a vlasteneckým duchem, slibuje další porci zábavy pro celou rodinu.</a:t>
          </a:r>
          <a:endParaRPr lang="en-US" sz="2100" kern="1200" dirty="0"/>
        </a:p>
      </dsp:txBody>
      <dsp:txXfrm>
        <a:off x="0" y="2796304"/>
        <a:ext cx="8946541" cy="1397127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48"/>
          <a:ext cx="894654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48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PREMIÉRA: od 23. srpna na </a:t>
          </a:r>
          <a:r>
            <a:rPr lang="cs-CZ" sz="2100" kern="1200" dirty="0" err="1"/>
            <a:t>iBloku</a:t>
          </a:r>
          <a:r>
            <a:rPr lang="cs-CZ" sz="2100" kern="1200" dirty="0"/>
            <a:t> a od 30. srpna každou sobotu ve 21:35 na TV BLOK</a:t>
          </a:r>
          <a:endParaRPr lang="en-US" sz="2100" kern="1200" dirty="0"/>
        </a:p>
      </dsp:txBody>
      <dsp:txXfrm>
        <a:off x="0" y="2048"/>
        <a:ext cx="8946541" cy="1397127"/>
      </dsp:txXfrm>
    </dsp:sp>
    <dsp:sp modelId="{D832D914-F564-4AEF-8FAA-76B27A881FC5}">
      <dsp:nvSpPr>
        <dsp:cNvPr id="0" name=""/>
        <dsp:cNvSpPr/>
      </dsp:nvSpPr>
      <dsp:spPr>
        <a:xfrm>
          <a:off x="0" y="1399176"/>
          <a:ext cx="894654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CC0BBF4-B049-46D1-965D-C60BAC5EF16D}">
      <dsp:nvSpPr>
        <dsp:cNvPr id="0" name=""/>
        <dsp:cNvSpPr/>
      </dsp:nvSpPr>
      <dsp:spPr>
        <a:xfrm>
          <a:off x="0" y="1399176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Po obrovském úspěchu první řady se reality show vrací na TV BLOK s napjatě očekávanou druhou sérií. V nových epizodách se opět utkají celebrity v náročných úkolech o prestižní titul Klíče Česka a Slovenska 2025.</a:t>
          </a:r>
          <a:endParaRPr lang="en-US" sz="2100" kern="1200" dirty="0"/>
        </a:p>
      </dsp:txBody>
      <dsp:txXfrm>
        <a:off x="0" y="1399176"/>
        <a:ext cx="8946541" cy="1397127"/>
      </dsp:txXfrm>
    </dsp:sp>
    <dsp:sp modelId="{BF2E236A-F36B-439C-A602-6A35EB27B84B}">
      <dsp:nvSpPr>
        <dsp:cNvPr id="0" name=""/>
        <dsp:cNvSpPr/>
      </dsp:nvSpPr>
      <dsp:spPr>
        <a:xfrm>
          <a:off x="0" y="2796304"/>
          <a:ext cx="894654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B02912-A9DC-49DF-A5E1-97E1081A6C70}">
      <dsp:nvSpPr>
        <dsp:cNvPr id="0" name=""/>
        <dsp:cNvSpPr/>
      </dsp:nvSpPr>
      <dsp:spPr>
        <a:xfrm>
          <a:off x="0" y="2796304"/>
          <a:ext cx="8946541" cy="139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Kdo </a:t>
          </a:r>
          <a:r>
            <a:rPr lang="cs-CZ" sz="2100" kern="1200" dirty="0"/>
            <a:t>si tentokrát odnese vítězství a překoná všechny překážky?</a:t>
          </a:r>
          <a:endParaRPr lang="en-US" sz="2100" kern="1200" dirty="0"/>
        </a:p>
      </dsp:txBody>
      <dsp:txXfrm>
        <a:off x="0" y="2796304"/>
        <a:ext cx="8946541" cy="139712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4CA77-FD1D-4B77-B291-C32BAE23BB10}">
      <dsp:nvSpPr>
        <dsp:cNvPr id="0" name=""/>
        <dsp:cNvSpPr/>
      </dsp:nvSpPr>
      <dsp:spPr>
        <a:xfrm>
          <a:off x="0" y="2059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22240D-CCD7-49ED-9568-C6F48C00400C}">
      <dsp:nvSpPr>
        <dsp:cNvPr id="0" name=""/>
        <dsp:cNvSpPr/>
      </dsp:nvSpPr>
      <dsp:spPr>
        <a:xfrm>
          <a:off x="0" y="2059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Dovolená s tchýní</a:t>
          </a:r>
          <a:endParaRPr lang="en-US" sz="3200" kern="1200" dirty="0"/>
        </a:p>
      </dsp:txBody>
      <dsp:txXfrm>
        <a:off x="0" y="2059"/>
        <a:ext cx="8947521" cy="702418"/>
      </dsp:txXfrm>
    </dsp:sp>
    <dsp:sp modelId="{848CFB43-660D-44DA-BC1F-8F6423829402}">
      <dsp:nvSpPr>
        <dsp:cNvPr id="0" name=""/>
        <dsp:cNvSpPr/>
      </dsp:nvSpPr>
      <dsp:spPr>
        <a:xfrm>
          <a:off x="0" y="704478"/>
          <a:ext cx="8947521" cy="0"/>
        </a:xfrm>
        <a:prstGeom prst="line">
          <a:avLst/>
        </a:prstGeom>
        <a:solidFill>
          <a:schemeClr val="accent2">
            <a:hueOff val="270963"/>
            <a:satOff val="-1326"/>
            <a:lumOff val="745"/>
            <a:alphaOff val="0"/>
          </a:schemeClr>
        </a:solidFill>
        <a:ln w="19050" cap="rnd" cmpd="sng" algn="ctr">
          <a:solidFill>
            <a:schemeClr val="accent2">
              <a:hueOff val="270963"/>
              <a:satOff val="-1326"/>
              <a:lumOff val="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8F1132-9C61-4D97-8DEE-45DAD8ECCA80}">
      <dsp:nvSpPr>
        <dsp:cNvPr id="0" name=""/>
        <dsp:cNvSpPr/>
      </dsp:nvSpPr>
      <dsp:spPr>
        <a:xfrm>
          <a:off x="0" y="704478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Taneční horečka</a:t>
          </a:r>
          <a:endParaRPr lang="en-US" sz="3200" kern="1200" dirty="0"/>
        </a:p>
      </dsp:txBody>
      <dsp:txXfrm>
        <a:off x="0" y="704478"/>
        <a:ext cx="8947521" cy="702418"/>
      </dsp:txXfrm>
    </dsp:sp>
    <dsp:sp modelId="{BAD6248B-0D4B-4D87-8778-E13B31FAE556}">
      <dsp:nvSpPr>
        <dsp:cNvPr id="0" name=""/>
        <dsp:cNvSpPr/>
      </dsp:nvSpPr>
      <dsp:spPr>
        <a:xfrm>
          <a:off x="0" y="1406897"/>
          <a:ext cx="8947521" cy="0"/>
        </a:xfrm>
        <a:prstGeom prst="line">
          <a:avLst/>
        </a:prstGeom>
        <a:solidFill>
          <a:schemeClr val="accent2">
            <a:hueOff val="541926"/>
            <a:satOff val="-2653"/>
            <a:lumOff val="1490"/>
            <a:alphaOff val="0"/>
          </a:schemeClr>
        </a:solidFill>
        <a:ln w="19050" cap="rnd" cmpd="sng" algn="ctr">
          <a:solidFill>
            <a:schemeClr val="accent2">
              <a:hueOff val="541926"/>
              <a:satOff val="-2653"/>
              <a:lumOff val="1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F9B20BC-1BC6-40CD-B9B9-5443853006D2}">
      <dsp:nvSpPr>
        <dsp:cNvPr id="0" name=""/>
        <dsp:cNvSpPr/>
      </dsp:nvSpPr>
      <dsp:spPr>
        <a:xfrm>
          <a:off x="0" y="1406897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Hrozny osudu</a:t>
          </a:r>
          <a:endParaRPr lang="en-US" sz="3200" kern="1200" dirty="0"/>
        </a:p>
      </dsp:txBody>
      <dsp:txXfrm>
        <a:off x="0" y="1406897"/>
        <a:ext cx="8947521" cy="702418"/>
      </dsp:txXfrm>
    </dsp:sp>
    <dsp:sp modelId="{EA965452-3B73-4612-8286-AB7681875A32}">
      <dsp:nvSpPr>
        <dsp:cNvPr id="0" name=""/>
        <dsp:cNvSpPr/>
      </dsp:nvSpPr>
      <dsp:spPr>
        <a:xfrm>
          <a:off x="0" y="2109315"/>
          <a:ext cx="8947521" cy="0"/>
        </a:xfrm>
        <a:prstGeom prst="line">
          <a:avLst/>
        </a:prstGeom>
        <a:solidFill>
          <a:schemeClr val="accent2">
            <a:hueOff val="812888"/>
            <a:satOff val="-3979"/>
            <a:lumOff val="2235"/>
            <a:alphaOff val="0"/>
          </a:schemeClr>
        </a:solidFill>
        <a:ln w="19050" cap="rnd" cmpd="sng" algn="ctr">
          <a:solidFill>
            <a:schemeClr val="accent2">
              <a:hueOff val="812888"/>
              <a:satOff val="-3979"/>
              <a:lumOff val="2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3D5EBFE-19E5-4D81-8955-CBB115A654F1}">
      <dsp:nvSpPr>
        <dsp:cNvPr id="0" name=""/>
        <dsp:cNvSpPr/>
      </dsp:nvSpPr>
      <dsp:spPr>
        <a:xfrm>
          <a:off x="0" y="2109316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Poslední objednávka</a:t>
          </a:r>
          <a:endParaRPr lang="en-US" sz="3200" kern="1200" dirty="0"/>
        </a:p>
      </dsp:txBody>
      <dsp:txXfrm>
        <a:off x="0" y="2109316"/>
        <a:ext cx="8947521" cy="702418"/>
      </dsp:txXfrm>
    </dsp:sp>
    <dsp:sp modelId="{9136D208-2C7E-47C3-B8E6-93780933E8CD}">
      <dsp:nvSpPr>
        <dsp:cNvPr id="0" name=""/>
        <dsp:cNvSpPr/>
      </dsp:nvSpPr>
      <dsp:spPr>
        <a:xfrm>
          <a:off x="0" y="2811734"/>
          <a:ext cx="8947521" cy="0"/>
        </a:xfrm>
        <a:prstGeom prst="line">
          <a:avLst/>
        </a:prstGeom>
        <a:solidFill>
          <a:schemeClr val="accent2">
            <a:hueOff val="1083851"/>
            <a:satOff val="-5306"/>
            <a:lumOff val="2980"/>
            <a:alphaOff val="0"/>
          </a:schemeClr>
        </a:solidFill>
        <a:ln w="19050" cap="rnd" cmpd="sng" algn="ctr">
          <a:solidFill>
            <a:schemeClr val="accent2">
              <a:hueOff val="1083851"/>
              <a:satOff val="-5306"/>
              <a:lumOff val="2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242D88-F042-46DB-B5BF-AFB52AE01752}">
      <dsp:nvSpPr>
        <dsp:cNvPr id="0" name=""/>
        <dsp:cNvSpPr/>
      </dsp:nvSpPr>
      <dsp:spPr>
        <a:xfrm>
          <a:off x="0" y="2811734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/>
            <a:t>Léto, láska a trapasy</a:t>
          </a:r>
          <a:endParaRPr lang="en-US" sz="3200" kern="1200" dirty="0"/>
        </a:p>
      </dsp:txBody>
      <dsp:txXfrm>
        <a:off x="0" y="2811734"/>
        <a:ext cx="8947521" cy="702418"/>
      </dsp:txXfrm>
    </dsp:sp>
    <dsp:sp modelId="{957D1723-4B22-4887-B251-55662EE58CC2}">
      <dsp:nvSpPr>
        <dsp:cNvPr id="0" name=""/>
        <dsp:cNvSpPr/>
      </dsp:nvSpPr>
      <dsp:spPr>
        <a:xfrm>
          <a:off x="0" y="3514153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05D7052-AFBA-49E3-8054-74B4BD349B1E}">
      <dsp:nvSpPr>
        <dsp:cNvPr id="0" name=""/>
        <dsp:cNvSpPr/>
      </dsp:nvSpPr>
      <dsp:spPr>
        <a:xfrm>
          <a:off x="0" y="3514153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Máma na roztrhání</a:t>
          </a:r>
          <a:endParaRPr lang="en-US" sz="3200" kern="1200" dirty="0"/>
        </a:p>
      </dsp:txBody>
      <dsp:txXfrm>
        <a:off x="0" y="3514153"/>
        <a:ext cx="8947521" cy="7024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4CA77-FD1D-4B77-B291-C32BAE23BB10}">
      <dsp:nvSpPr>
        <dsp:cNvPr id="0" name=""/>
        <dsp:cNvSpPr/>
      </dsp:nvSpPr>
      <dsp:spPr>
        <a:xfrm>
          <a:off x="0" y="2059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22240D-CCD7-49ED-9568-C6F48C00400C}">
      <dsp:nvSpPr>
        <dsp:cNvPr id="0" name=""/>
        <dsp:cNvSpPr/>
      </dsp:nvSpPr>
      <dsp:spPr>
        <a:xfrm>
          <a:off x="0" y="2059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Pravda podle Bohouše</a:t>
          </a:r>
          <a:endParaRPr lang="en-US" sz="3200" kern="1200" dirty="0"/>
        </a:p>
      </dsp:txBody>
      <dsp:txXfrm>
        <a:off x="0" y="2059"/>
        <a:ext cx="8947521" cy="702418"/>
      </dsp:txXfrm>
    </dsp:sp>
    <dsp:sp modelId="{7BADF3DC-4D34-43E5-9710-B27F237DCAEA}">
      <dsp:nvSpPr>
        <dsp:cNvPr id="0" name=""/>
        <dsp:cNvSpPr/>
      </dsp:nvSpPr>
      <dsp:spPr>
        <a:xfrm>
          <a:off x="0" y="704478"/>
          <a:ext cx="8947521" cy="0"/>
        </a:xfrm>
        <a:prstGeom prst="line">
          <a:avLst/>
        </a:prstGeom>
        <a:solidFill>
          <a:schemeClr val="accent2">
            <a:hueOff val="270963"/>
            <a:satOff val="-1326"/>
            <a:lumOff val="745"/>
            <a:alphaOff val="0"/>
          </a:schemeClr>
        </a:solidFill>
        <a:ln w="19050" cap="rnd" cmpd="sng" algn="ctr">
          <a:solidFill>
            <a:schemeClr val="accent2">
              <a:hueOff val="270963"/>
              <a:satOff val="-1326"/>
              <a:lumOff val="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952F1B-FC16-4550-8130-A6DF50FE8D43}">
      <dsp:nvSpPr>
        <dsp:cNvPr id="0" name=""/>
        <dsp:cNvSpPr/>
      </dsp:nvSpPr>
      <dsp:spPr>
        <a:xfrm>
          <a:off x="0" y="704478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Sousedé na zabití</a:t>
          </a:r>
          <a:endParaRPr lang="en-US" sz="3200" kern="1200" dirty="0"/>
        </a:p>
      </dsp:txBody>
      <dsp:txXfrm>
        <a:off x="0" y="704478"/>
        <a:ext cx="8947521" cy="702418"/>
      </dsp:txXfrm>
    </dsp:sp>
    <dsp:sp modelId="{1B8D0364-CDE0-44E4-8980-0E1F752480A8}">
      <dsp:nvSpPr>
        <dsp:cNvPr id="0" name=""/>
        <dsp:cNvSpPr/>
      </dsp:nvSpPr>
      <dsp:spPr>
        <a:xfrm>
          <a:off x="0" y="1406897"/>
          <a:ext cx="8947521" cy="0"/>
        </a:xfrm>
        <a:prstGeom prst="line">
          <a:avLst/>
        </a:prstGeom>
        <a:solidFill>
          <a:schemeClr val="accent2">
            <a:hueOff val="541926"/>
            <a:satOff val="-2653"/>
            <a:lumOff val="1490"/>
            <a:alphaOff val="0"/>
          </a:schemeClr>
        </a:solidFill>
        <a:ln w="19050" cap="rnd" cmpd="sng" algn="ctr">
          <a:solidFill>
            <a:schemeClr val="accent2">
              <a:hueOff val="541926"/>
              <a:satOff val="-2653"/>
              <a:lumOff val="14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B96EF4-CCC3-4EB5-A460-06267CA79B42}">
      <dsp:nvSpPr>
        <dsp:cNvPr id="0" name=""/>
        <dsp:cNvSpPr/>
      </dsp:nvSpPr>
      <dsp:spPr>
        <a:xfrm>
          <a:off x="0" y="1406897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Krok do neznáma</a:t>
          </a:r>
          <a:endParaRPr lang="en-US" sz="3200" kern="1200" dirty="0"/>
        </a:p>
      </dsp:txBody>
      <dsp:txXfrm>
        <a:off x="0" y="1406897"/>
        <a:ext cx="8947521" cy="702418"/>
      </dsp:txXfrm>
    </dsp:sp>
    <dsp:sp modelId="{B3B1B1EE-4B21-46BE-ADD3-4CFABB9950CF}">
      <dsp:nvSpPr>
        <dsp:cNvPr id="0" name=""/>
        <dsp:cNvSpPr/>
      </dsp:nvSpPr>
      <dsp:spPr>
        <a:xfrm>
          <a:off x="0" y="2109315"/>
          <a:ext cx="8947521" cy="0"/>
        </a:xfrm>
        <a:prstGeom prst="line">
          <a:avLst/>
        </a:prstGeom>
        <a:solidFill>
          <a:schemeClr val="accent2">
            <a:hueOff val="812888"/>
            <a:satOff val="-3979"/>
            <a:lumOff val="2235"/>
            <a:alphaOff val="0"/>
          </a:schemeClr>
        </a:solidFill>
        <a:ln w="19050" cap="rnd" cmpd="sng" algn="ctr">
          <a:solidFill>
            <a:schemeClr val="accent2">
              <a:hueOff val="812888"/>
              <a:satOff val="-3979"/>
              <a:lumOff val="2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9865B53-F54A-47C4-9592-0A3B1C6E9B1E}">
      <dsp:nvSpPr>
        <dsp:cNvPr id="0" name=""/>
        <dsp:cNvSpPr/>
      </dsp:nvSpPr>
      <dsp:spPr>
        <a:xfrm>
          <a:off x="0" y="2109316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Unavené štěstí</a:t>
          </a:r>
          <a:endParaRPr lang="en-US" sz="3200" kern="1200" dirty="0"/>
        </a:p>
      </dsp:txBody>
      <dsp:txXfrm>
        <a:off x="0" y="2109316"/>
        <a:ext cx="8947521" cy="702418"/>
      </dsp:txXfrm>
    </dsp:sp>
    <dsp:sp modelId="{AAEDEF31-AF7F-4B6E-883D-9820C8FB7FD1}">
      <dsp:nvSpPr>
        <dsp:cNvPr id="0" name=""/>
        <dsp:cNvSpPr/>
      </dsp:nvSpPr>
      <dsp:spPr>
        <a:xfrm>
          <a:off x="0" y="2811734"/>
          <a:ext cx="8947521" cy="0"/>
        </a:xfrm>
        <a:prstGeom prst="line">
          <a:avLst/>
        </a:prstGeom>
        <a:solidFill>
          <a:schemeClr val="accent2">
            <a:hueOff val="1083851"/>
            <a:satOff val="-5306"/>
            <a:lumOff val="2980"/>
            <a:alphaOff val="0"/>
          </a:schemeClr>
        </a:solidFill>
        <a:ln w="19050" cap="rnd" cmpd="sng" algn="ctr">
          <a:solidFill>
            <a:schemeClr val="accent2">
              <a:hueOff val="1083851"/>
              <a:satOff val="-5306"/>
              <a:lumOff val="2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4CEE12-31B1-4E82-AAB7-1F079EECB1B2}">
      <dsp:nvSpPr>
        <dsp:cNvPr id="0" name=""/>
        <dsp:cNvSpPr/>
      </dsp:nvSpPr>
      <dsp:spPr>
        <a:xfrm>
          <a:off x="0" y="2811734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Chyták na svatebčany</a:t>
          </a:r>
          <a:endParaRPr lang="en-US" sz="3200" kern="1200" dirty="0"/>
        </a:p>
      </dsp:txBody>
      <dsp:txXfrm>
        <a:off x="0" y="2811734"/>
        <a:ext cx="8947521" cy="702418"/>
      </dsp:txXfrm>
    </dsp:sp>
    <dsp:sp modelId="{FC81C457-456D-42B3-B0BD-6083F7EE4473}">
      <dsp:nvSpPr>
        <dsp:cNvPr id="0" name=""/>
        <dsp:cNvSpPr/>
      </dsp:nvSpPr>
      <dsp:spPr>
        <a:xfrm>
          <a:off x="0" y="3514153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D44B018-9D86-44F5-BD11-0E7F322445F6}">
      <dsp:nvSpPr>
        <dsp:cNvPr id="0" name=""/>
        <dsp:cNvSpPr/>
      </dsp:nvSpPr>
      <dsp:spPr>
        <a:xfrm>
          <a:off x="0" y="3514153"/>
          <a:ext cx="8947521" cy="702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/>
            <a:t>První stopa mrtvého muže</a:t>
          </a:r>
          <a:endParaRPr lang="en-US" sz="3200" kern="1200" dirty="0"/>
        </a:p>
      </dsp:txBody>
      <dsp:txXfrm>
        <a:off x="0" y="3514153"/>
        <a:ext cx="8947521" cy="7024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i="0" kern="1200" dirty="0"/>
            <a:t>NEWS BLOK přináší nejnovější a nejdůležitější zprávy z domova i ze světa, a to s důrazem na objektivitu a rychlost informací.</a:t>
          </a:r>
          <a:endParaRPr lang="en-US" sz="2600" kern="1200" dirty="0"/>
        </a:p>
      </dsp:txBody>
      <dsp:txXfrm>
        <a:off x="0" y="2098"/>
        <a:ext cx="8947521" cy="1431367"/>
      </dsp:txXfrm>
    </dsp:sp>
    <dsp:sp modelId="{4D835FAC-2E7F-4AF3-8B44-B215D15A8096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01994DE-D003-41F3-947E-E3B2665F67CD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i="0" kern="1200" dirty="0"/>
            <a:t>Naše redakce se zaměřuje na kvalitní žurnalistiku, která nabízí hlubší analýzu aktuálních událostí a umožňuje divákům lépe porozumět komplexním tématům.</a:t>
          </a:r>
          <a:endParaRPr lang="en-US" sz="2600" kern="1200" dirty="0"/>
        </a:p>
      </dsp:txBody>
      <dsp:txXfrm>
        <a:off x="0" y="1433466"/>
        <a:ext cx="8947521" cy="1431367"/>
      </dsp:txXfrm>
    </dsp:sp>
    <dsp:sp modelId="{23EF5EB6-6A8F-43E1-B99D-3DCA18D79A9E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AA1FDD5-89E1-4F66-B504-4D79A321C172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b="0" i="0" kern="1200" dirty="0"/>
            <a:t>Díky inovativnímu přístupu a interaktivním formátům chceme vytvořit prostor pro diskuzi a zapojení diváků, aby se stali aktivními účastníky v rámci naší komunity.</a:t>
          </a:r>
          <a:endParaRPr lang="en-US" sz="2600" kern="1200" dirty="0"/>
        </a:p>
      </dsp:txBody>
      <dsp:txXfrm>
        <a:off x="0" y="2864834"/>
        <a:ext cx="8947521" cy="143136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b="0" i="0" kern="1200" dirty="0"/>
            <a:t>Zažijte magické podzimní okamžiky!</a:t>
          </a:r>
          <a:endParaRPr lang="en-US" sz="2900" kern="1200" dirty="0"/>
        </a:p>
      </dsp:txBody>
      <dsp:txXfrm>
        <a:off x="0" y="2098"/>
        <a:ext cx="8947521" cy="1431367"/>
      </dsp:txXfrm>
    </dsp:sp>
    <dsp:sp modelId="{72DDE60C-129E-484F-AB8C-2A1DC4874A96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4BBB363-835F-4470-B546-FFF0835BA07B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b="0" i="0" kern="1200" dirty="0"/>
            <a:t>Připravili jsme pro vás kolekci klasických podzimních filmů, pohádek i moderních komedií.</a:t>
          </a:r>
          <a:endParaRPr lang="en-US" sz="2900" kern="1200" dirty="0"/>
        </a:p>
      </dsp:txBody>
      <dsp:txXfrm>
        <a:off x="0" y="1433466"/>
        <a:ext cx="8947521" cy="1431367"/>
      </dsp:txXfrm>
    </dsp:sp>
    <dsp:sp modelId="{A57516D3-8278-481F-98FB-B2531CC26B02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07C292-4641-4431-B2DC-AAC00906F408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900" b="0" i="0" kern="1200" dirty="0"/>
            <a:t>Podzim plný příběhů, které rozjasní vaše dny a připomenou nám skutečné hodnoty podzimu.</a:t>
          </a:r>
          <a:endParaRPr lang="en-US" sz="2900" b="0" kern="1200" dirty="0"/>
        </a:p>
      </dsp:txBody>
      <dsp:txXfrm>
        <a:off x="0" y="2864834"/>
        <a:ext cx="8947521" cy="143136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Odhalte kouzlo podzimu a nechte se unést svěžími barvami a voňavými květy, které přinášejí novou energii a naději.</a:t>
          </a:r>
          <a:endParaRPr lang="en-US" sz="2700" kern="1200" dirty="0"/>
        </a:p>
      </dsp:txBody>
      <dsp:txXfrm>
        <a:off x="0" y="2098"/>
        <a:ext cx="8947521" cy="1431367"/>
      </dsp:txXfrm>
    </dsp:sp>
    <dsp:sp modelId="{5D67EDFA-F34A-43E6-9CA9-24C20D0D9195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D8ACAD1-B4A4-486B-B0DD-06960A5E9BD1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Na WOMEN BLOKU vás čekají inspirativní příběhy o objevování sebe sama, rodinných vztazích a romantice, která kvete stejně jako podzimní květiny.</a:t>
          </a:r>
          <a:endParaRPr lang="en-US" sz="2700" kern="1200" dirty="0"/>
        </a:p>
      </dsp:txBody>
      <dsp:txXfrm>
        <a:off x="0" y="1433466"/>
        <a:ext cx="8947521" cy="1431367"/>
      </dsp:txXfrm>
    </dsp:sp>
    <dsp:sp modelId="{E7B4E2FA-16ED-40A3-8973-D4A383C27EC3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34F75BF-CA4F-49F5-A886-8FB97B340BE4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700" b="0" i="0" kern="1200" dirty="0"/>
            <a:t>Vstupte do světa podzimní elegance a optimismu, kde každý den přináší nové příležitosti a krásné okamžiky k oslavě.</a:t>
          </a:r>
          <a:endParaRPr lang="en-US" sz="2700" b="0" kern="1200" dirty="0"/>
        </a:p>
      </dsp:txBody>
      <dsp:txXfrm>
        <a:off x="0" y="2864834"/>
        <a:ext cx="8947521" cy="143136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4CA77-FD1D-4B77-B291-C32BAE23BB10}">
      <dsp:nvSpPr>
        <dsp:cNvPr id="0" name=""/>
        <dsp:cNvSpPr/>
      </dsp:nvSpPr>
      <dsp:spPr>
        <a:xfrm>
          <a:off x="0" y="2059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22240D-CCD7-49ED-9568-C6F48C00400C}">
      <dsp:nvSpPr>
        <dsp:cNvPr id="0" name=""/>
        <dsp:cNvSpPr/>
      </dsp:nvSpPr>
      <dsp:spPr>
        <a:xfrm>
          <a:off x="0" y="2059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Zakázaná růže</a:t>
          </a:r>
          <a:endParaRPr lang="en-US" sz="6400" kern="1200" dirty="0"/>
        </a:p>
      </dsp:txBody>
      <dsp:txXfrm>
        <a:off x="0" y="2059"/>
        <a:ext cx="8947521" cy="1404837"/>
      </dsp:txXfrm>
    </dsp:sp>
    <dsp:sp modelId="{2EA359F0-B4DF-41A8-820B-F670045EE361}">
      <dsp:nvSpPr>
        <dsp:cNvPr id="0" name=""/>
        <dsp:cNvSpPr/>
      </dsp:nvSpPr>
      <dsp:spPr>
        <a:xfrm>
          <a:off x="0" y="1406897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910866-4767-4E61-A0B2-7E404B57C8F6}">
      <dsp:nvSpPr>
        <dsp:cNvPr id="0" name=""/>
        <dsp:cNvSpPr/>
      </dsp:nvSpPr>
      <dsp:spPr>
        <a:xfrm>
          <a:off x="0" y="1406897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Nestoudní</a:t>
          </a:r>
          <a:endParaRPr lang="en-US" sz="6400" kern="1200" dirty="0"/>
        </a:p>
      </dsp:txBody>
      <dsp:txXfrm>
        <a:off x="0" y="1406897"/>
        <a:ext cx="8947521" cy="1404837"/>
      </dsp:txXfrm>
    </dsp:sp>
    <dsp:sp modelId="{6B842508-D350-4067-A3D9-758F1A4BFDD7}">
      <dsp:nvSpPr>
        <dsp:cNvPr id="0" name=""/>
        <dsp:cNvSpPr/>
      </dsp:nvSpPr>
      <dsp:spPr>
        <a:xfrm>
          <a:off x="0" y="28117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33C4B70-BD35-4D2C-BB86-3A56204E6D8E}">
      <dsp:nvSpPr>
        <dsp:cNvPr id="0" name=""/>
        <dsp:cNvSpPr/>
      </dsp:nvSpPr>
      <dsp:spPr>
        <a:xfrm>
          <a:off x="0" y="2811734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Osudové srdce</a:t>
          </a:r>
          <a:endParaRPr lang="en-US" sz="6400" kern="1200" dirty="0"/>
        </a:p>
      </dsp:txBody>
      <dsp:txXfrm>
        <a:off x="0" y="2811734"/>
        <a:ext cx="8947521" cy="140483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Pro milovníky napětí a záhad jsme připravili podzimní edici kriminálních příběhů. </a:t>
          </a:r>
          <a:endParaRPr lang="en-US" sz="2800" kern="1200" dirty="0"/>
        </a:p>
      </dsp:txBody>
      <dsp:txXfrm>
        <a:off x="0" y="2098"/>
        <a:ext cx="8947521" cy="1431367"/>
      </dsp:txXfrm>
    </dsp:sp>
    <dsp:sp modelId="{B5C2775E-D909-40AD-B2DE-FCF8C023953B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1DCE60-2D6E-4A19-AE63-A3F668B23257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Když se probouzí příroda a tajemství zůstávají skryta, atmosféra naplněná napětím a podezřením je na dosah. </a:t>
          </a:r>
          <a:endParaRPr lang="en-US" sz="2800" kern="1200" dirty="0"/>
        </a:p>
      </dsp:txBody>
      <dsp:txXfrm>
        <a:off x="0" y="1433466"/>
        <a:ext cx="8947521" cy="1431367"/>
      </dsp:txXfrm>
    </dsp:sp>
    <dsp:sp modelId="{AD9FB152-3399-448D-B9B1-2EDDC9EAFAB3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558607E-95FB-4445-A9CE-280A4C61E928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Sledujte případy, které se odehrávají v rozkvetlé krajině, kde odhalování pravdy přináší překvapení a zvraty.</a:t>
          </a:r>
          <a:endParaRPr lang="en-US" sz="2800" b="0" kern="1200" dirty="0"/>
        </a:p>
      </dsp:txBody>
      <dsp:txXfrm>
        <a:off x="0" y="2864834"/>
        <a:ext cx="8947521" cy="143136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64CA77-FD1D-4B77-B291-C32BAE23BB10}">
      <dsp:nvSpPr>
        <dsp:cNvPr id="0" name=""/>
        <dsp:cNvSpPr/>
      </dsp:nvSpPr>
      <dsp:spPr>
        <a:xfrm>
          <a:off x="0" y="2059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22240D-CCD7-49ED-9568-C6F48C00400C}">
      <dsp:nvSpPr>
        <dsp:cNvPr id="0" name=""/>
        <dsp:cNvSpPr/>
      </dsp:nvSpPr>
      <dsp:spPr>
        <a:xfrm>
          <a:off x="0" y="2059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Za zavřenými dveřmi</a:t>
          </a:r>
          <a:endParaRPr lang="en-US" sz="6400" kern="1200" dirty="0"/>
        </a:p>
      </dsp:txBody>
      <dsp:txXfrm>
        <a:off x="0" y="2059"/>
        <a:ext cx="8947521" cy="1404837"/>
      </dsp:txXfrm>
    </dsp:sp>
    <dsp:sp modelId="{50AB2F51-6BAF-4A0B-ABEC-B75A38711FD7}">
      <dsp:nvSpPr>
        <dsp:cNvPr id="0" name=""/>
        <dsp:cNvSpPr/>
      </dsp:nvSpPr>
      <dsp:spPr>
        <a:xfrm>
          <a:off x="0" y="1406897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FCAA3C1-4E62-4425-A19D-6BA567145E74}">
      <dsp:nvSpPr>
        <dsp:cNvPr id="0" name=""/>
        <dsp:cNvSpPr/>
      </dsp:nvSpPr>
      <dsp:spPr>
        <a:xfrm>
          <a:off x="0" y="1406897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Tichá linie</a:t>
          </a:r>
          <a:endParaRPr lang="en-US" sz="6400" kern="1200" dirty="0"/>
        </a:p>
      </dsp:txBody>
      <dsp:txXfrm>
        <a:off x="0" y="1406897"/>
        <a:ext cx="8947521" cy="1404837"/>
      </dsp:txXfrm>
    </dsp:sp>
    <dsp:sp modelId="{0D9667D9-F1F2-4437-8B5E-A0C0F1A41B49}">
      <dsp:nvSpPr>
        <dsp:cNvPr id="0" name=""/>
        <dsp:cNvSpPr/>
      </dsp:nvSpPr>
      <dsp:spPr>
        <a:xfrm>
          <a:off x="0" y="28117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0F85D40-8075-4A30-BC46-556259DCBED9}">
      <dsp:nvSpPr>
        <dsp:cNvPr id="0" name=""/>
        <dsp:cNvSpPr/>
      </dsp:nvSpPr>
      <dsp:spPr>
        <a:xfrm>
          <a:off x="0" y="2811734"/>
          <a:ext cx="8947521" cy="1404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400" kern="1200" dirty="0"/>
            <a:t>Hlídači domu 127</a:t>
          </a:r>
          <a:endParaRPr lang="en-US" sz="6400" kern="1200" dirty="0"/>
        </a:p>
      </dsp:txBody>
      <dsp:txXfrm>
        <a:off x="0" y="2811734"/>
        <a:ext cx="8947521" cy="1404837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Přivítejte jaro s FAMILY BLOK, kde najdete osvěžující příběhy a veselou zábavu, která přinese radost do vašich rodinných chvil.</a:t>
          </a:r>
          <a:endParaRPr lang="en-US" sz="2800" kern="1200" dirty="0"/>
        </a:p>
      </dsp:txBody>
      <dsp:txXfrm>
        <a:off x="0" y="2098"/>
        <a:ext cx="8947521" cy="1431367"/>
      </dsp:txXfrm>
    </dsp:sp>
    <dsp:sp modelId="{951D6BF2-CC7C-413E-9CDF-CEBAB53A4374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917CE22-F974-41C8-98E5-977A35EEF1C9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Podzimní večery se promění v kouzelné zážitky s našimi animovanými seriály a komediemi, které potěší všechny generace.</a:t>
          </a:r>
          <a:endParaRPr lang="en-US" sz="2800" kern="1200" dirty="0"/>
        </a:p>
      </dsp:txBody>
      <dsp:txXfrm>
        <a:off x="0" y="1433466"/>
        <a:ext cx="8947521" cy="1431367"/>
      </dsp:txXfrm>
    </dsp:sp>
    <dsp:sp modelId="{8B278DD8-2E13-4300-ACCC-5AB543ABD722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8FB6C9-43AF-4EEE-B2C5-3BDFF19F6435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0" i="0" kern="1200" dirty="0"/>
            <a:t>Společně s FAMILY BLOK prožijte podzim plné smíchu, dobrodružství a nezapomenutelných okamžiků, které spojí vaši rodinu.</a:t>
          </a:r>
          <a:endParaRPr lang="en-US" sz="2800" b="0" kern="1200" dirty="0"/>
        </a:p>
      </dsp:txBody>
      <dsp:txXfrm>
        <a:off x="0" y="2864834"/>
        <a:ext cx="8947521" cy="143136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0D2452-79BC-4CF5-BF97-DEE9B2B6A64D}">
      <dsp:nvSpPr>
        <dsp:cNvPr id="0" name=""/>
        <dsp:cNvSpPr/>
      </dsp:nvSpPr>
      <dsp:spPr>
        <a:xfrm>
          <a:off x="0" y="2098"/>
          <a:ext cx="89475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916A49-C65A-4119-8F47-82568DC1AEC9}">
      <dsp:nvSpPr>
        <dsp:cNvPr id="0" name=""/>
        <dsp:cNvSpPr/>
      </dsp:nvSpPr>
      <dsp:spPr>
        <a:xfrm>
          <a:off x="0" y="2098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i="0" kern="1200" dirty="0"/>
            <a:t>Podzim je časem nových začátků a sportovního nadšení! </a:t>
          </a:r>
          <a:endParaRPr lang="en-US" sz="2200" kern="1200" dirty="0"/>
        </a:p>
      </dsp:txBody>
      <dsp:txXfrm>
        <a:off x="0" y="2098"/>
        <a:ext cx="8947521" cy="1431367"/>
      </dsp:txXfrm>
    </dsp:sp>
    <dsp:sp modelId="{072DCA6C-BEB8-4050-98C7-DCA8CB25CA08}">
      <dsp:nvSpPr>
        <dsp:cNvPr id="0" name=""/>
        <dsp:cNvSpPr/>
      </dsp:nvSpPr>
      <dsp:spPr>
        <a:xfrm>
          <a:off x="0" y="1433466"/>
          <a:ext cx="8947521" cy="0"/>
        </a:xfrm>
        <a:prstGeom prst="line">
          <a:avLst/>
        </a:prstGeom>
        <a:solidFill>
          <a:schemeClr val="accent2">
            <a:hueOff val="677407"/>
            <a:satOff val="-3316"/>
            <a:lumOff val="1862"/>
            <a:alphaOff val="0"/>
          </a:schemeClr>
        </a:solidFill>
        <a:ln w="19050" cap="rnd" cmpd="sng" algn="ctr">
          <a:solidFill>
            <a:schemeClr val="accent2">
              <a:hueOff val="677407"/>
              <a:satOff val="-3316"/>
              <a:lumOff val="186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6591C5-8111-4072-B091-9E9D9699EC89}">
      <dsp:nvSpPr>
        <dsp:cNvPr id="0" name=""/>
        <dsp:cNvSpPr/>
      </dsp:nvSpPr>
      <dsp:spPr>
        <a:xfrm>
          <a:off x="0" y="1433466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i="0" kern="1200" dirty="0"/>
            <a:t>SPORT BLOK vám přináší to nejlepší ze světa sportu, ať už se jedná o vzrušující sportovní události, inspirativní dokumenty o legendárních sportovcích nebo živé přenosy, které vás vtáhnou do akce.</a:t>
          </a:r>
          <a:endParaRPr lang="en-US" sz="2200" kern="1200" dirty="0"/>
        </a:p>
      </dsp:txBody>
      <dsp:txXfrm>
        <a:off x="0" y="1433466"/>
        <a:ext cx="8947521" cy="1431367"/>
      </dsp:txXfrm>
    </dsp:sp>
    <dsp:sp modelId="{8D2C1CE6-817B-4AC3-9BDA-17943A8E2CD6}">
      <dsp:nvSpPr>
        <dsp:cNvPr id="0" name=""/>
        <dsp:cNvSpPr/>
      </dsp:nvSpPr>
      <dsp:spPr>
        <a:xfrm>
          <a:off x="0" y="2864834"/>
          <a:ext cx="8947521" cy="0"/>
        </a:xfrm>
        <a:prstGeom prst="line">
          <a:avLst/>
        </a:prstGeom>
        <a:solidFill>
          <a:schemeClr val="accent2">
            <a:hueOff val="1354814"/>
            <a:satOff val="-6632"/>
            <a:lumOff val="3725"/>
            <a:alphaOff val="0"/>
          </a:schemeClr>
        </a:solidFill>
        <a:ln w="19050" cap="rnd" cmpd="sng" algn="ctr">
          <a:solidFill>
            <a:schemeClr val="accent2">
              <a:hueOff val="1354814"/>
              <a:satOff val="-6632"/>
              <a:lumOff val="372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E1256C-C617-4D0C-91D9-CECA4B123FC7}">
      <dsp:nvSpPr>
        <dsp:cNvPr id="0" name=""/>
        <dsp:cNvSpPr/>
      </dsp:nvSpPr>
      <dsp:spPr>
        <a:xfrm>
          <a:off x="0" y="2864834"/>
          <a:ext cx="8947521" cy="14313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0" i="0" kern="1200" dirty="0"/>
            <a:t>Připojte se k nám a zažijte sportovní vášeň naplno! Fanděte svým oblíbeným týmům a sportovcům a prožijte s námi nezapomenutelné chvíle plné adrenalinu a radosti.</a:t>
          </a:r>
          <a:endParaRPr lang="en-US" sz="2200" b="0" kern="1200" dirty="0"/>
        </a:p>
      </dsp:txBody>
      <dsp:txXfrm>
        <a:off x="0" y="2864834"/>
        <a:ext cx="8947521" cy="1431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63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162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101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36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7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79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9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12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96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97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990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7774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94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39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428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260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50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9625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Rectangle 58">
            <a:extLst>
              <a:ext uri="{FF2B5EF4-FFF2-40B4-BE49-F238E27FC236}">
                <a16:creationId xmlns:a16="http://schemas.microsoft.com/office/drawing/2014/main" id="{29787B81-C7DF-412B-A405-EF4454012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B31EEFE-2BD9-3B17-5466-863D4D32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37455"/>
            <a:ext cx="12192000" cy="140053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8000" b="1" dirty="0"/>
              <a:t>PODZIM</a:t>
            </a:r>
            <a:br>
              <a:rPr lang="en-US" sz="8000" b="1" dirty="0"/>
            </a:br>
            <a:r>
              <a:rPr lang="en-US" sz="8000" b="1" dirty="0"/>
              <a:t>PLNÝ </a:t>
            </a:r>
            <a:br>
              <a:rPr lang="en-US" sz="8000" b="1" dirty="0"/>
            </a:br>
            <a:r>
              <a:rPr lang="en-US" sz="8000" b="1" dirty="0"/>
              <a:t>PŘÍBĚHŮ 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5F809C7-1F71-8F11-CD73-A3EDEA0E5E19}"/>
              </a:ext>
            </a:extLst>
          </p:cNvPr>
          <p:cNvSpPr txBox="1"/>
          <p:nvPr/>
        </p:nvSpPr>
        <p:spPr>
          <a:xfrm>
            <a:off x="0" y="292214"/>
            <a:ext cx="12192000" cy="1107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</a:pPr>
            <a:r>
              <a:rPr lang="en-US" cap="all" dirty="0">
                <a:latin typeface="+mj-lt"/>
                <a:ea typeface="+mj-ea"/>
                <a:cs typeface="+mj-cs"/>
              </a:rPr>
              <a:t>#PODZIMPLNYPRIBEHU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C0F823B-734D-305F-A797-9F58DAA11DC7}"/>
              </a:ext>
            </a:extLst>
          </p:cNvPr>
          <p:cNvSpPr txBox="1"/>
          <p:nvPr/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000" b="1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8C5DDFE-41BE-1F56-CB55-2ED661678384}"/>
              </a:ext>
            </a:extLst>
          </p:cNvPr>
          <p:cNvSpPr txBox="1">
            <a:spLocks/>
          </p:cNvSpPr>
          <p:nvPr/>
        </p:nvSpPr>
        <p:spPr>
          <a:xfrm>
            <a:off x="0" y="5454814"/>
            <a:ext cx="12192000" cy="9504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cs-CZ" sz="6600" b="1" dirty="0"/>
              <a:t>VE SKUPINĚ BLOK 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45989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2385"/>
    </mc:Choice>
    <mc:Fallback xmlns="">
      <p:transition spd="slow" advTm="2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A3FC9-C3FF-965E-C905-612A08DE8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875F55-9695-1416-B70B-982F8A13E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6643" y="1324825"/>
            <a:ext cx="9404723" cy="5371249"/>
          </a:xfrm>
        </p:spPr>
        <p:txBody>
          <a:bodyPr>
            <a:noAutofit/>
          </a:bodyPr>
          <a:lstStyle/>
          <a:p>
            <a:r>
              <a:rPr lang="cs-CZ" b="1" cap="all" dirty="0"/>
              <a:t>PODZIM</a:t>
            </a:r>
            <a:br>
              <a:rPr lang="cs-CZ" b="1" cap="all" dirty="0"/>
            </a:br>
            <a:r>
              <a:rPr lang="cs-CZ" b="1" cap="all" dirty="0"/>
              <a:t>PLNÝ</a:t>
            </a:r>
            <a:br>
              <a:rPr lang="cs-CZ" b="1" cap="all" dirty="0"/>
            </a:br>
            <a:r>
              <a:rPr lang="cs-CZ" b="1" cap="all" dirty="0"/>
              <a:t>PŘÍBĚHŮ</a:t>
            </a:r>
            <a:br>
              <a:rPr lang="cs-CZ" b="1" dirty="0"/>
            </a:br>
            <a:r>
              <a:rPr lang="cs-CZ" b="1" dirty="0"/>
              <a:t>NA </a:t>
            </a:r>
            <a:br>
              <a:rPr lang="cs-CZ" b="1" dirty="0"/>
            </a:br>
            <a:r>
              <a:rPr lang="cs-CZ" b="1" dirty="0"/>
              <a:t>TV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B9F7C-FB9C-DC12-78BC-D39FE7CFB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0F3D582-8531-583A-9606-B9A5A735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329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6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21B80C-7448-ECA7-A4E1-88ED24F4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3DE54-A3A1-D1DF-2FB8-D9228EE78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SÁZAVA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D187C4E-14B9-4504-B200-5127823FA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E3238451-C7AD-87EB-155D-7811B95BA78D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9993A513-77F0-7372-71DA-4CB16B37A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189983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9796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7126A-15A6-52C5-0F56-4DEB383DC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87B694-5B31-D39E-389E-E3F1E1B6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VRAŽDY V ZÁHOŘÍ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CFED80-DC47-C16B-D716-7F32FADC0A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F2168F6-1D19-0C47-E8FC-E7BC8F8EDDAA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B25363D6-F0F5-CB96-0EAA-594DE5948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948967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2972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F2509-2CBA-6AAB-D73E-DAA8CEA9F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BC70BD-5042-AA8C-C3B2-433AA88F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NA VÝSLUNÍ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AAAB91-3FC7-5FD2-C5FE-7B0441ACD5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FA2A7B7-F639-A59F-3455-4B44A6F76DB8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F834D90C-6D8B-D6F3-4939-1E72847DD3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335438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44731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D992E-4838-F0A9-38EB-6CE13742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AA58F9-97DF-7684-D383-DAB37F218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RODINA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39A798-1BD8-669F-01B8-8037113BF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D521A1A-EE1F-0576-4879-B37A056DF462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7C2BFE98-76C4-B536-F0BF-CF044619B1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7833105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3123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011EB7-6ACB-4778-D371-187881B5B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03BB47-C402-C914-82D0-B4A907E9D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DETEKTIVOVÉ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259436-7D3B-49B0-54A1-9922CE23E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6064405-6022-D922-86B8-9F5B07A0B2C4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E169D877-3D56-AB37-68D9-9CC5E0797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78206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66073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EE0A7-EAE9-FA92-FC99-01C83AE96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D71749-F745-A5BF-CA78-8241E29E0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NASAZENÍ 112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D71913-52A6-530E-9032-3EF37ACCB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426F59C-3AEA-1460-237A-F56BC14CCD39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560713B3-2437-D098-9DA6-C213C0D292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649446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1353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5D54E6-9792-0179-C3B7-2137BD9F4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72DECB-406D-2607-9869-29FC2237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TALK SHOW TOMÁŠE URBANA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774629-CCB7-1D02-1858-BBA33C0E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80737FB-0D24-E739-4F8E-757ECDAA9476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5F787E47-6C1F-D5BA-F629-B560F280C3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703105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9587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CE870-DC58-77E3-C9BB-9E6038127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F6EF30-790C-F51D-A799-7DD5E6DF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POSEZENÍ U VÍNA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67CAA9-EC36-3C3B-FE36-8D6680CC7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6CE795A-2BFD-C01B-6788-C26432B45057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29B3A260-9D27-D257-31CD-E9B63FC254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354331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885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1AC23-AA06-E401-A002-0A93D82B3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223CD5-45AC-FD56-CCF3-DC34932F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PROMĚNY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C75E662-309C-CC8E-AAA0-7570BAB28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1ACD890-0CD5-2079-8BBA-D88304A8536B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6655F92E-33F1-9FA4-1863-59714133B5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47102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21263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E0E5DE-39FB-FCE1-F641-2BFC16FA6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82B324-9F0B-363F-4805-2FF811DCF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HVĚZDY ČESKA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C12BD9-E0FD-20BE-1908-6FA4CB75D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80B476E0-704A-F3FC-7289-A9B6C28E26A3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C7099CC1-0255-3578-C0AD-31C4B48FB4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279108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5556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03B840-21B1-2692-29F9-AB7BFE8EE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2533CB-8BBA-2B26-3235-4EC97928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BOJ O KLÍČ ČESKO A SLOVENSKO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45C8E4-65DB-0A00-8576-0E34F74C2E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57437CA-C734-7631-696F-D73CE0013DCD}"/>
              </a:ext>
            </a:extLst>
          </p:cNvPr>
          <p:cNvSpPr/>
          <p:nvPr/>
        </p:nvSpPr>
        <p:spPr>
          <a:xfrm>
            <a:off x="1103312" y="2028470"/>
            <a:ext cx="8946541" cy="14005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4AFFDC2F-07C0-EBC9-4C6E-32DD7FFC0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225153"/>
              </p:ext>
            </p:extLst>
          </p:nvPr>
        </p:nvGraphicFramePr>
        <p:xfrm>
          <a:off x="1103312" y="2052918"/>
          <a:ext cx="8946541" cy="4195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1633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45ED7-EFB6-7197-F93B-0864A738C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1B28F63-CF00-448F-B141-FE33C33B1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E609E2-8522-44E4-9077-980E5BCF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FA533C5-33E3-4611-AF9F-72811D8B2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949AD42-25FD-4C3D-9EEE-B7FEC58099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C7D913-60B7-4603-881B-831DA5D3A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7F0FDC4-AD8C-47D9-9131-623C98AD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DCA251B-4F28-43A9-A5FD-47101E24C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B3E067-68A1-4E6F-8B2A-DF0DC2803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4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8F0EEF-7B63-4EC4-96D4-6AFBF46B1A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FB5E673-6D85-4457-A048-FD09048DC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DB9BCA3-24F4-1AA8-8E16-7F90411A6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033" y="1266958"/>
            <a:ext cx="6248624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6700" b="1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ČESKÉ FILMY BUDOU NA PODZIM PLNÉ PŘÍBĚHŮ</a:t>
            </a:r>
            <a:endParaRPr lang="en-US" sz="6700" b="1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92DD833-7E14-8F38-56ED-B4ABDE1E1233}"/>
              </a:ext>
            </a:extLst>
          </p:cNvPr>
          <p:cNvSpPr txBox="1"/>
          <p:nvPr/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53448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49DFDA-C230-EB35-62CA-909CE7C0F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289503-5EF5-994F-EE12-76776C867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BRZY UVEDEME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0C89B4-3F90-EE55-76AE-25AA291E7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4308C122-28DF-4B9F-7598-30418FA890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711895"/>
              </p:ext>
            </p:extLst>
          </p:nvPr>
        </p:nvGraphicFramePr>
        <p:xfrm>
          <a:off x="1103312" y="2029767"/>
          <a:ext cx="8947521" cy="421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6769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C208BD-9AA4-243F-481E-6245F30B5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D1C4A1-4C9E-A8DF-547D-C71B62FB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ÚSPĚŠNÉ FILMY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A40503-3D85-E355-12A6-838052685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28D7C392-7E0E-0B94-E70F-FB103C93A0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40308"/>
              </p:ext>
            </p:extLst>
          </p:nvPr>
        </p:nvGraphicFramePr>
        <p:xfrm>
          <a:off x="1103312" y="2029767"/>
          <a:ext cx="8947521" cy="421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1205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303C3E-1065-CE2B-F760-674B227D9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50B301-7044-30C3-7DA5-75620D526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277" y="673240"/>
            <a:ext cx="3031524" cy="3446373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4800" b="1" dirty="0"/>
              <a:t>PODZIM PLNÝ PŘÍBĚHŮ</a:t>
            </a:r>
            <a:r>
              <a:rPr lang="en-US" sz="4800" b="1" dirty="0"/>
              <a:t> 2025</a:t>
            </a:r>
          </a:p>
        </p:txBody>
      </p:sp>
      <p:pic>
        <p:nvPicPr>
          <p:cNvPr id="4" name="Obrázek 3" descr="Obsah obrázku Grafika, Písmo, logo, text&#10;&#10;Popis byl vytvořen automaticky">
            <a:extLst>
              <a:ext uri="{FF2B5EF4-FFF2-40B4-BE49-F238E27FC236}">
                <a16:creationId xmlns:a16="http://schemas.microsoft.com/office/drawing/2014/main" id="{EAFEC921-4A45-28E9-522D-46CBC3D07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00" r="2" b="3914"/>
          <a:stretch/>
        </p:blipFill>
        <p:spPr>
          <a:xfrm>
            <a:off x="2405" y="10"/>
            <a:ext cx="7794245" cy="685799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3CA4DE2-AEEB-61A1-D2B1-3E401427DF0E}"/>
              </a:ext>
            </a:extLst>
          </p:cNvPr>
          <p:cNvSpPr txBox="1"/>
          <p:nvPr/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29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5"/>
    </mc:Choice>
    <mc:Fallback xmlns="">
      <p:transition spd="slow" advTm="2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52C23E-217E-8279-3CBE-A920128B5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9369FC2-23AE-A84E-7437-F0DDA5200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CF872F-DA9C-F3E9-F605-5820177A6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10CF3AFD-7FEE-E8F1-B529-2B5BC61A9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584097-CC8E-CA7E-AEAF-6F83FABCB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B7BCB3-55A0-6D7D-AA97-B3DBA2DCE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83C1152-D005-41FD-6B82-CB51D1FBF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E39F0E3-99FB-5676-4993-9FE06E8F6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27B42A-4B94-E530-AF26-BD63E4D1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4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8293F0-A429-F283-7A73-044ECD628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6223B8-EC2F-8A01-BC03-0218D2AAD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E8EBE28-7144-7FCB-6DA0-5E7D5A623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033" y="1266958"/>
            <a:ext cx="6248624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7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JARO 2025 NA TEMATICKÝCH KANÁLECH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2F3902E-230D-6D32-3F6A-A9A2B5AA88C4}"/>
              </a:ext>
            </a:extLst>
          </p:cNvPr>
          <p:cNvSpPr txBox="1"/>
          <p:nvPr/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1653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653DC-E1FC-EE79-C706-AEE9EBA22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26458A-B0F4-6975-C5D4-2EBAC32F1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NEWS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FD1057-68C9-B3F4-C983-345CFBE4B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1659D001-0052-B189-CF0D-7C2D905731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398481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990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FE8C39-7600-9C42-882B-743C5DA1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2F3F3D-7F65-57C0-E412-467FF7BD7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CINEMA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88CEC2E-DD74-EFFB-9791-2F84A8E3A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2F38FBD8-5547-A22C-11C8-4CA56D5367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241871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3886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29AD99-D5F1-E815-48D9-9A299665B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DDFD01-84E7-C38C-E615-C2C5BDA6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WOMEN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6A726C-6815-6B89-46B4-5833C4F5B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8177B7B2-6C67-F1CB-7A0C-AA51FD2BE4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122386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8923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654853-9BA6-1874-F11B-A77B84C3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883284-F2A9-6F4E-D35C-5E781DA22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WOMEN BLOK</a:t>
            </a:r>
            <a:br>
              <a:rPr lang="cs-CZ" b="1" dirty="0"/>
            </a:br>
            <a:r>
              <a:rPr lang="cs-CZ" b="1" dirty="0"/>
              <a:t>NOVINKY: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1757141-664D-DDD9-16A3-4CED4E3AA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4D0FBEDC-1E2C-04F7-6E36-F22F6AC393E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2" y="2029767"/>
          <a:ext cx="8947521" cy="421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00795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979385-FA5B-5ABD-9EF3-A9A67985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FDD738-AE6C-9906-2534-FB85F6C0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MAN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AFC6D7-8DE8-84ED-2D3D-53293B804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F399F0DF-CC5C-239B-DFCE-EE0E956903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190783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3249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5A35F7-9E02-1871-2F4B-0E0CF341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300F1E-0ACD-5E5B-2234-821D28C9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MAN BLOK</a:t>
            </a:r>
            <a:br>
              <a:rPr lang="cs-CZ" b="1" dirty="0"/>
            </a:br>
            <a:r>
              <a:rPr lang="cs-CZ" b="1" dirty="0"/>
              <a:t>NOVINKY: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05AE20-E8CA-E0F7-CC65-92C666BC3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61AB5639-11C4-DD42-6EF3-2FC94C393E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4586828"/>
              </p:ext>
            </p:extLst>
          </p:nvPr>
        </p:nvGraphicFramePr>
        <p:xfrm>
          <a:off x="1103312" y="2029767"/>
          <a:ext cx="8947521" cy="421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373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C9AF32-386E-DC23-E01F-F6A56C733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484E3B-2FC5-CC45-CA3E-8D220A33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FAMILY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9F7041-DDED-BA40-5D0B-48DB4EC05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FD563D0D-EDBF-6875-D62C-03A70D366B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852852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37305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9D9268-B2DC-5039-A967-17A571FDB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BD1BBF-A80E-22D1-C12B-9952D103D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cs-CZ" b="1" dirty="0"/>
              <a:t>SPORT BLOK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AFD339-7D1F-E3F8-94BC-87BC435EF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9" name="Zástupný obsah 2">
            <a:extLst>
              <a:ext uri="{FF2B5EF4-FFF2-40B4-BE49-F238E27FC236}">
                <a16:creationId xmlns:a16="http://schemas.microsoft.com/office/drawing/2014/main" id="{0DFFBCFF-C1EE-A721-41C4-6D44B730E1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881067"/>
              </p:ext>
            </p:extLst>
          </p:nvPr>
        </p:nvGraphicFramePr>
        <p:xfrm>
          <a:off x="1103312" y="1950098"/>
          <a:ext cx="8947521" cy="4298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54723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6443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C91DBF-92B7-BB27-192F-C9BA24EEE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311C66A-9921-5CE6-B626-416A0901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31EE0C-AF4F-B8F0-EDB5-F0247870A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A60A0D92-EA6A-0CBA-CFA4-415CF1818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F653DB7-E170-7CEC-5851-A98B9B58A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0A83EA-D94E-DE49-D813-E20CF3506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1299C2F-B2D4-A58E-74B7-267C83063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39DA78C-0B39-592F-0A91-FA78C0DE1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83E6135-F432-4D1E-8693-E3217433F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4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A3577A-860A-817C-CAC9-4D693EC7A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C62657-9D6E-6BA1-ED21-6DC9FE7D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F345ED7-7F62-9F93-CD65-A9435D21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033" y="1266958"/>
            <a:ext cx="6248624" cy="452845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6700" b="0" i="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DĚKUJEME ZA POZORNOST</a:t>
            </a:r>
            <a:endParaRPr lang="en-US" sz="6700" b="0" i="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0DEFA961-D449-10DD-4815-DDC4C097BC5E}"/>
              </a:ext>
            </a:extLst>
          </p:cNvPr>
          <p:cNvSpPr txBox="1"/>
          <p:nvPr/>
        </p:nvSpPr>
        <p:spPr>
          <a:xfrm>
            <a:off x="1371600" y="4842935"/>
            <a:ext cx="94488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19197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428</TotalTime>
  <Words>1184</Words>
  <Application>Microsoft Office PowerPoint</Application>
  <PresentationFormat>Širokoúhlá obrazovka</PresentationFormat>
  <Paragraphs>98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0" baseType="lpstr">
      <vt:lpstr>Century Gothic</vt:lpstr>
      <vt:lpstr>Wingdings 3</vt:lpstr>
      <vt:lpstr>Ion</vt:lpstr>
      <vt:lpstr>PODZIM PLNÝ  PŘÍBĚHŮ </vt:lpstr>
      <vt:lpstr>PODZIM PLNÝ PŘÍBĚHŮ NA  TV BLOK</vt:lpstr>
      <vt:lpstr>SÁZAVA</vt:lpstr>
      <vt:lpstr>VRAŽDY V ZÁHOŘÍ</vt:lpstr>
      <vt:lpstr>NA VÝSLUNÍ</vt:lpstr>
      <vt:lpstr>RODINA</vt:lpstr>
      <vt:lpstr>DETEKTIVOVÉ</vt:lpstr>
      <vt:lpstr>NASAZENÍ 112</vt:lpstr>
      <vt:lpstr>TALK SHOW TOMÁŠE URBANA</vt:lpstr>
      <vt:lpstr>POSEZENÍ U VÍNA</vt:lpstr>
      <vt:lpstr>PROMĚNY</vt:lpstr>
      <vt:lpstr>HVĚZDY ČESKA</vt:lpstr>
      <vt:lpstr>BOJ O KLÍČ ČESKO A SLOVENSKO</vt:lpstr>
      <vt:lpstr>ČESKÉ FILMY BUDOU NA PODZIM PLNÉ PŘÍBĚHŮ</vt:lpstr>
      <vt:lpstr>BRZY UVEDEME</vt:lpstr>
      <vt:lpstr>ÚSPĚŠNÉ FILMY</vt:lpstr>
      <vt:lpstr>PODZIM PLNÝ PŘÍBĚHŮ 2025</vt:lpstr>
      <vt:lpstr>JARO 2025 NA TEMATICKÝCH KANÁLECH</vt:lpstr>
      <vt:lpstr>NEWS BLOK</vt:lpstr>
      <vt:lpstr>CINEMA BLOK</vt:lpstr>
      <vt:lpstr>WOMEN BLOK</vt:lpstr>
      <vt:lpstr>WOMEN BLOK NOVINKY:</vt:lpstr>
      <vt:lpstr>MAN BLOK</vt:lpstr>
      <vt:lpstr>MAN BLOK NOVINKY:</vt:lpstr>
      <vt:lpstr>FAMILY BLOK</vt:lpstr>
      <vt:lpstr>SPORT BLOK</vt:lpstr>
      <vt:lpstr>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NOVÝ</dc:title>
  <dc:creator>Radim Šťastný</dc:creator>
  <cp:lastModifiedBy>Radim Šťastný</cp:lastModifiedBy>
  <cp:revision>67</cp:revision>
  <dcterms:created xsi:type="dcterms:W3CDTF">2023-08-02T20:45:36Z</dcterms:created>
  <dcterms:modified xsi:type="dcterms:W3CDTF">2025-08-01T20:02:37Z</dcterms:modified>
</cp:coreProperties>
</file>